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3" r:id="rId1"/>
    <p:sldMasterId id="2147483665" r:id="rId2"/>
  </p:sldMasterIdLst>
  <p:notesMasterIdLst>
    <p:notesMasterId r:id="rId64"/>
  </p:notesMasterIdLst>
  <p:handoutMasterIdLst>
    <p:handoutMasterId r:id="rId65"/>
  </p:handoutMasterIdLst>
  <p:sldIdLst>
    <p:sldId id="867" r:id="rId3"/>
    <p:sldId id="730" r:id="rId4"/>
    <p:sldId id="765" r:id="rId5"/>
    <p:sldId id="1032" r:id="rId6"/>
    <p:sldId id="950" r:id="rId7"/>
    <p:sldId id="1031" r:id="rId8"/>
    <p:sldId id="467" r:id="rId9"/>
    <p:sldId id="1033" r:id="rId10"/>
    <p:sldId id="921" r:id="rId11"/>
    <p:sldId id="1005" r:id="rId12"/>
    <p:sldId id="625" r:id="rId13"/>
    <p:sldId id="1007" r:id="rId14"/>
    <p:sldId id="1006" r:id="rId15"/>
    <p:sldId id="1001" r:id="rId16"/>
    <p:sldId id="1034" r:id="rId17"/>
    <p:sldId id="899" r:id="rId18"/>
    <p:sldId id="1008" r:id="rId19"/>
    <p:sldId id="1037" r:id="rId20"/>
    <p:sldId id="1010" r:id="rId21"/>
    <p:sldId id="1009" r:id="rId22"/>
    <p:sldId id="1003" r:id="rId23"/>
    <p:sldId id="1040" r:id="rId24"/>
    <p:sldId id="1012" r:id="rId25"/>
    <p:sldId id="1038" r:id="rId26"/>
    <p:sldId id="1017" r:id="rId27"/>
    <p:sldId id="911" r:id="rId28"/>
    <p:sldId id="1011" r:id="rId29"/>
    <p:sldId id="1013" r:id="rId30"/>
    <p:sldId id="1014" r:id="rId31"/>
    <p:sldId id="1016" r:id="rId32"/>
    <p:sldId id="1023" r:id="rId33"/>
    <p:sldId id="1004" r:id="rId34"/>
    <p:sldId id="1041" r:id="rId35"/>
    <p:sldId id="1018" r:id="rId36"/>
    <p:sldId id="1019" r:id="rId37"/>
    <p:sldId id="1020" r:id="rId38"/>
    <p:sldId id="1024" r:id="rId39"/>
    <p:sldId id="1030" r:id="rId40"/>
    <p:sldId id="1049" r:id="rId41"/>
    <p:sldId id="1042" r:id="rId42"/>
    <p:sldId id="1043" r:id="rId43"/>
    <p:sldId id="1044" r:id="rId44"/>
    <p:sldId id="1045" r:id="rId45"/>
    <p:sldId id="1046" r:id="rId46"/>
    <p:sldId id="1047" r:id="rId47"/>
    <p:sldId id="1048" r:id="rId48"/>
    <p:sldId id="1050" r:id="rId49"/>
    <p:sldId id="1051" r:id="rId50"/>
    <p:sldId id="1052" r:id="rId51"/>
    <p:sldId id="1053" r:id="rId52"/>
    <p:sldId id="1054" r:id="rId53"/>
    <p:sldId id="1055" r:id="rId54"/>
    <p:sldId id="1056" r:id="rId55"/>
    <p:sldId id="1057" r:id="rId56"/>
    <p:sldId id="1058" r:id="rId57"/>
    <p:sldId id="1059" r:id="rId58"/>
    <p:sldId id="1060" r:id="rId59"/>
    <p:sldId id="1061" r:id="rId60"/>
    <p:sldId id="1062" r:id="rId61"/>
    <p:sldId id="1063" r:id="rId62"/>
    <p:sldId id="1039" r:id="rId63"/>
  </p:sldIdLst>
  <p:sldSz cx="9906000" cy="6858000" type="A4"/>
  <p:notesSz cx="6805613" cy="9939338"/>
  <p:defaultTextStyle>
    <a:defPPr>
      <a:defRPr lang="ko-KR"/>
    </a:defPPr>
    <a:lvl1pPr algn="l" rtl="0" fontAlgn="base">
      <a:spcBef>
        <a:spcPct val="0"/>
      </a:spcBef>
      <a:spcAft>
        <a:spcPct val="0"/>
      </a:spcAft>
      <a:defRPr kumimoji="1" kern="1200">
        <a:solidFill>
          <a:schemeClr val="tx1"/>
        </a:solidFill>
        <a:latin typeface="ＤＦＧ華康ゴシック体W5"/>
        <a:ea typeface="ＤＦＧ華康ゴシック体W5"/>
        <a:cs typeface="ＤＦＧ華康ゴシック体W5"/>
      </a:defRPr>
    </a:lvl1pPr>
    <a:lvl2pPr marL="334963" indent="122238" algn="l" rtl="0" fontAlgn="base">
      <a:spcBef>
        <a:spcPct val="0"/>
      </a:spcBef>
      <a:spcAft>
        <a:spcPct val="0"/>
      </a:spcAft>
      <a:defRPr kumimoji="1" kern="1200">
        <a:solidFill>
          <a:schemeClr val="tx1"/>
        </a:solidFill>
        <a:latin typeface="ＤＦＧ華康ゴシック体W5"/>
        <a:ea typeface="ＤＦＧ華康ゴシック体W5"/>
        <a:cs typeface="ＤＦＧ華康ゴシック体W5"/>
      </a:defRPr>
    </a:lvl2pPr>
    <a:lvl3pPr marL="671513" indent="242888" algn="l" rtl="0" fontAlgn="base">
      <a:spcBef>
        <a:spcPct val="0"/>
      </a:spcBef>
      <a:spcAft>
        <a:spcPct val="0"/>
      </a:spcAft>
      <a:defRPr kumimoji="1" kern="1200">
        <a:solidFill>
          <a:schemeClr val="tx1"/>
        </a:solidFill>
        <a:latin typeface="ＤＦＧ華康ゴシック体W5"/>
        <a:ea typeface="ＤＦＧ華康ゴシック体W5"/>
        <a:cs typeface="ＤＦＧ華康ゴシック体W5"/>
      </a:defRPr>
    </a:lvl3pPr>
    <a:lvl4pPr marL="1008063" indent="363538" algn="l" rtl="0" fontAlgn="base">
      <a:spcBef>
        <a:spcPct val="0"/>
      </a:spcBef>
      <a:spcAft>
        <a:spcPct val="0"/>
      </a:spcAft>
      <a:defRPr kumimoji="1" kern="1200">
        <a:solidFill>
          <a:schemeClr val="tx1"/>
        </a:solidFill>
        <a:latin typeface="ＤＦＧ華康ゴシック体W5"/>
        <a:ea typeface="ＤＦＧ華康ゴシック体W5"/>
        <a:cs typeface="ＤＦＧ華康ゴシック体W5"/>
      </a:defRPr>
    </a:lvl4pPr>
    <a:lvl5pPr marL="1344613" indent="484188" algn="l" rtl="0" fontAlgn="base">
      <a:spcBef>
        <a:spcPct val="0"/>
      </a:spcBef>
      <a:spcAft>
        <a:spcPct val="0"/>
      </a:spcAft>
      <a:defRPr kumimoji="1" kern="1200">
        <a:solidFill>
          <a:schemeClr val="tx1"/>
        </a:solidFill>
        <a:latin typeface="ＤＦＧ華康ゴシック体W5"/>
        <a:ea typeface="ＤＦＧ華康ゴシック体W5"/>
        <a:cs typeface="ＤＦＧ華康ゴシック体W5"/>
      </a:defRPr>
    </a:lvl5pPr>
    <a:lvl6pPr marL="2286000" algn="l" defTabSz="914400" rtl="0" eaLnBrk="1" latinLnBrk="0" hangingPunct="1">
      <a:defRPr kumimoji="1" kern="1200">
        <a:solidFill>
          <a:schemeClr val="tx1"/>
        </a:solidFill>
        <a:latin typeface="ＤＦＧ華康ゴシック体W5"/>
        <a:ea typeface="ＤＦＧ華康ゴシック体W5"/>
        <a:cs typeface="ＤＦＧ華康ゴシック体W5"/>
      </a:defRPr>
    </a:lvl6pPr>
    <a:lvl7pPr marL="2743200" algn="l" defTabSz="914400" rtl="0" eaLnBrk="1" latinLnBrk="0" hangingPunct="1">
      <a:defRPr kumimoji="1" kern="1200">
        <a:solidFill>
          <a:schemeClr val="tx1"/>
        </a:solidFill>
        <a:latin typeface="ＤＦＧ華康ゴシック体W5"/>
        <a:ea typeface="ＤＦＧ華康ゴシック体W5"/>
        <a:cs typeface="ＤＦＧ華康ゴシック体W5"/>
      </a:defRPr>
    </a:lvl7pPr>
    <a:lvl8pPr marL="3200400" algn="l" defTabSz="914400" rtl="0" eaLnBrk="1" latinLnBrk="0" hangingPunct="1">
      <a:defRPr kumimoji="1" kern="1200">
        <a:solidFill>
          <a:schemeClr val="tx1"/>
        </a:solidFill>
        <a:latin typeface="ＤＦＧ華康ゴシック体W5"/>
        <a:ea typeface="ＤＦＧ華康ゴシック体W5"/>
        <a:cs typeface="ＤＦＧ華康ゴシック体W5"/>
      </a:defRPr>
    </a:lvl8pPr>
    <a:lvl9pPr marL="3657600" algn="l" defTabSz="914400" rtl="0" eaLnBrk="1" latinLnBrk="0" hangingPunct="1">
      <a:defRPr kumimoji="1" kern="1200">
        <a:solidFill>
          <a:schemeClr val="tx1"/>
        </a:solidFill>
        <a:latin typeface="ＤＦＧ華康ゴシック体W5"/>
        <a:ea typeface="ＤＦＧ華康ゴシック体W5"/>
        <a:cs typeface="ＤＦＧ華康ゴシック体W5"/>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15:guide id="1" orient="horz" pos="3138" userDrawn="1">
          <p15:clr>
            <a:srgbClr val="A4A3A4"/>
          </p15:clr>
        </p15:guide>
        <p15:guide id="2" orient="horz" pos="3133" userDrawn="1">
          <p15:clr>
            <a:srgbClr val="A4A3A4"/>
          </p15:clr>
        </p15:guide>
        <p15:guide id="3" orient="horz" pos="3136" userDrawn="1">
          <p15:clr>
            <a:srgbClr val="A4A3A4"/>
          </p15:clr>
        </p15:guide>
        <p15:guide id="4" orient="horz" pos="3131" userDrawn="1">
          <p15:clr>
            <a:srgbClr val="A4A3A4"/>
          </p15:clr>
        </p15:guide>
        <p15:guide id="5" pos="2145" userDrawn="1">
          <p15:clr>
            <a:srgbClr val="A4A3A4"/>
          </p15:clr>
        </p15:guide>
        <p15:guide id="6" pos="2143" userDrawn="1">
          <p15:clr>
            <a:srgbClr val="A4A3A4"/>
          </p15:clr>
        </p15:guide>
        <p15:guide id="7" pos="214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CC"/>
    <a:srgbClr val="FF0000"/>
    <a:srgbClr val="336699"/>
    <a:srgbClr val="FFFF99"/>
    <a:srgbClr val="66FF66"/>
    <a:srgbClr val="FFFF66"/>
    <a:srgbClr val="FFCCCC"/>
    <a:srgbClr val="99FF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7292A2E-F333-43FB-9621-5CBBE7FDCDCB}" styleName="淡色 2 - アクセント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淡色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濃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012ECD-51FC-41F1-AA8D-1B2483CD663E}" styleName="淡色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淡色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93D81CF-94F2-401A-BA57-92F5A7B2D0C5}" styleName="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DCAF9ED-07DC-4A11-8D7F-57B35C25682E}" styleName="中間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淡色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5BE263C-DBD7-4A20-BB59-AAB30ACAA65A}" styleName="中間 3 - アクセント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中間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0221" autoAdjust="0"/>
    <p:restoredTop sz="94790" autoAdjust="0"/>
  </p:normalViewPr>
  <p:slideViewPr>
    <p:cSldViewPr>
      <p:cViewPr varScale="1">
        <p:scale>
          <a:sx n="66" d="100"/>
          <a:sy n="66" d="100"/>
        </p:scale>
        <p:origin x="64" y="368"/>
      </p:cViewPr>
      <p:guideLst>
        <p:guide orient="horz" pos="2160"/>
        <p:guide pos="3120"/>
      </p:guideLst>
    </p:cSldViewPr>
  </p:slideViewPr>
  <p:outlineViewPr>
    <p:cViewPr>
      <p:scale>
        <a:sx n="33" d="100"/>
        <a:sy n="33" d="100"/>
      </p:scale>
      <p:origin x="0" y="12528"/>
    </p:cViewPr>
  </p:outlineViewPr>
  <p:notesTextViewPr>
    <p:cViewPr>
      <p:scale>
        <a:sx n="100" d="100"/>
        <a:sy n="100" d="100"/>
      </p:scale>
      <p:origin x="0" y="0"/>
    </p:cViewPr>
  </p:notesTextViewPr>
  <p:sorterViewPr>
    <p:cViewPr>
      <p:scale>
        <a:sx n="60" d="100"/>
        <a:sy n="60" d="100"/>
      </p:scale>
      <p:origin x="0" y="-1890"/>
    </p:cViewPr>
  </p:sorterViewPr>
  <p:notesViewPr>
    <p:cSldViewPr>
      <p:cViewPr varScale="1">
        <p:scale>
          <a:sx n="49" d="100"/>
          <a:sy n="49" d="100"/>
        </p:scale>
        <p:origin x="2652" y="66"/>
      </p:cViewPr>
      <p:guideLst>
        <p:guide orient="horz" pos="3138"/>
        <p:guide orient="horz" pos="3133"/>
        <p:guide orient="horz" pos="3136"/>
        <p:guide orient="horz" pos="3131"/>
        <p:guide pos="2145"/>
        <p:guide pos="2143"/>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1" name="Rectangle 5"/>
          <p:cNvSpPr>
            <a:spLocks noGrp="1" noChangeArrowheads="1"/>
          </p:cNvSpPr>
          <p:nvPr>
            <p:ph type="sldNum" sz="quarter" idx="3"/>
          </p:nvPr>
        </p:nvSpPr>
        <p:spPr bwMode="auto">
          <a:xfrm>
            <a:off x="3859901" y="9445626"/>
            <a:ext cx="2945713" cy="493713"/>
          </a:xfrm>
          <a:prstGeom prst="rect">
            <a:avLst/>
          </a:prstGeom>
          <a:noFill/>
          <a:ln w="9525">
            <a:noFill/>
            <a:miter lim="800000"/>
            <a:headEnd/>
            <a:tailEnd/>
          </a:ln>
          <a:effectLst/>
        </p:spPr>
        <p:txBody>
          <a:bodyPr vert="horz" wrap="square" lIns="95475" tIns="47740" rIns="95475" bIns="47740" numCol="1" anchor="b" anchorCtr="0" compatLnSpc="1">
            <a:prstTxWarp prst="textNoShape">
              <a:avLst/>
            </a:prstTxWarp>
          </a:bodyPr>
          <a:lstStyle>
            <a:lvl1pPr algn="r" defTabSz="955292" latinLnBrk="1">
              <a:defRPr kumimoji="1" sz="1100">
                <a:latin typeface="ＭＳ Ｐゴシック" pitchFamily="50" charset="-128"/>
                <a:ea typeface="ＭＳ Ｐゴシック" pitchFamily="50" charset="-128"/>
                <a:cs typeface="+mn-cs"/>
              </a:defRPr>
            </a:lvl1pPr>
          </a:lstStyle>
          <a:p>
            <a:pPr>
              <a:defRPr/>
            </a:pPr>
            <a:fld id="{A887A9BA-0B8F-439D-A8F6-634D5077393E}" type="slidenum">
              <a:rPr lang="en-US" altLang="ko-KR"/>
              <a:pPr>
                <a:defRPr/>
              </a:pPr>
              <a:t>‹#›</a:t>
            </a:fld>
            <a:endParaRPr lang="en-US" altLang="ko-KR" dirty="0"/>
          </a:p>
        </p:txBody>
      </p:sp>
    </p:spTree>
    <p:extLst>
      <p:ext uri="{BB962C8B-B14F-4D97-AF65-F5344CB8AC3E}">
        <p14:creationId xmlns:p14="http://schemas.microsoft.com/office/powerpoint/2010/main" val="8694553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2"/>
            <a:ext cx="2945713" cy="493713"/>
          </a:xfrm>
          <a:prstGeom prst="rect">
            <a:avLst/>
          </a:prstGeom>
          <a:noFill/>
          <a:ln w="12700" cap="sq">
            <a:noFill/>
            <a:miter lim="800000"/>
            <a:headEnd type="none" w="sm" len="sm"/>
            <a:tailEnd type="none" w="sm" len="sm"/>
          </a:ln>
          <a:effectLst/>
        </p:spPr>
        <p:txBody>
          <a:bodyPr vert="horz" wrap="none" lIns="95475" tIns="47740" rIns="95475" bIns="47740" numCol="1" anchor="ctr" anchorCtr="0" compatLnSpc="1">
            <a:prstTxWarp prst="textNoShape">
              <a:avLst/>
            </a:prstTxWarp>
          </a:bodyPr>
          <a:lstStyle>
            <a:lvl1pPr algn="l" defTabSz="955292" latinLnBrk="1">
              <a:defRPr kumimoji="1" sz="1100">
                <a:latin typeface="ＭＳ Ｐ明朝" pitchFamily="18" charset="-128"/>
                <a:ea typeface="ＭＳ Ｐ明朝" pitchFamily="18" charset="-128"/>
                <a:cs typeface="+mn-cs"/>
              </a:defRPr>
            </a:lvl1pPr>
          </a:lstStyle>
          <a:p>
            <a:pPr>
              <a:defRPr/>
            </a:pPr>
            <a:endParaRPr lang="ja-JP" altLang="en-US"/>
          </a:p>
        </p:txBody>
      </p:sp>
      <p:sp>
        <p:nvSpPr>
          <p:cNvPr id="58371" name="Rectangle 3"/>
          <p:cNvSpPr>
            <a:spLocks noGrp="1" noChangeArrowheads="1"/>
          </p:cNvSpPr>
          <p:nvPr>
            <p:ph type="dt" idx="1"/>
          </p:nvPr>
        </p:nvSpPr>
        <p:spPr bwMode="auto">
          <a:xfrm>
            <a:off x="3859901" y="2"/>
            <a:ext cx="2945713" cy="493713"/>
          </a:xfrm>
          <a:prstGeom prst="rect">
            <a:avLst/>
          </a:prstGeom>
          <a:noFill/>
          <a:ln w="12700" cap="sq">
            <a:noFill/>
            <a:miter lim="800000"/>
            <a:headEnd type="none" w="sm" len="sm"/>
            <a:tailEnd type="none" w="sm" len="sm"/>
          </a:ln>
          <a:effectLst/>
        </p:spPr>
        <p:txBody>
          <a:bodyPr vert="horz" wrap="none" lIns="95475" tIns="47740" rIns="95475" bIns="47740" numCol="1" anchor="ctr" anchorCtr="0" compatLnSpc="1">
            <a:prstTxWarp prst="textNoShape">
              <a:avLst/>
            </a:prstTxWarp>
          </a:bodyPr>
          <a:lstStyle>
            <a:lvl1pPr algn="r" defTabSz="955292" latinLnBrk="1">
              <a:defRPr kumimoji="1" sz="1100">
                <a:latin typeface="ＭＳ Ｐ明朝" pitchFamily="18" charset="-128"/>
                <a:ea typeface="ＭＳ Ｐ明朝" pitchFamily="18" charset="-128"/>
                <a:cs typeface="+mn-cs"/>
              </a:defRPr>
            </a:lvl1pPr>
          </a:lstStyle>
          <a:p>
            <a:pPr>
              <a:defRPr/>
            </a:pPr>
            <a:endParaRPr lang="en-US" altLang="ja-JP"/>
          </a:p>
        </p:txBody>
      </p:sp>
      <p:sp>
        <p:nvSpPr>
          <p:cNvPr id="11268" name="Rectangle 4"/>
          <p:cNvSpPr>
            <a:spLocks noGrp="1" noRot="1" noChangeAspect="1" noChangeArrowheads="1" noTextEdit="1"/>
          </p:cNvSpPr>
          <p:nvPr>
            <p:ph type="sldImg" idx="2"/>
          </p:nvPr>
        </p:nvSpPr>
        <p:spPr bwMode="auto">
          <a:xfrm>
            <a:off x="708025" y="744538"/>
            <a:ext cx="5389563" cy="3732212"/>
          </a:xfrm>
          <a:prstGeom prst="rect">
            <a:avLst/>
          </a:prstGeom>
          <a:noFill/>
          <a:ln w="9525">
            <a:solidFill>
              <a:srgbClr val="000000"/>
            </a:solidFill>
            <a:miter lim="800000"/>
            <a:headEnd/>
            <a:tailEnd/>
          </a:ln>
        </p:spPr>
      </p:sp>
      <p:sp>
        <p:nvSpPr>
          <p:cNvPr id="58373" name="Rectangle 5"/>
          <p:cNvSpPr>
            <a:spLocks noGrp="1" noChangeArrowheads="1"/>
          </p:cNvSpPr>
          <p:nvPr>
            <p:ph type="body" sz="quarter" idx="3"/>
          </p:nvPr>
        </p:nvSpPr>
        <p:spPr bwMode="auto">
          <a:xfrm>
            <a:off x="907839" y="4721227"/>
            <a:ext cx="4989936" cy="4473575"/>
          </a:xfrm>
          <a:prstGeom prst="rect">
            <a:avLst/>
          </a:prstGeom>
          <a:noFill/>
          <a:ln w="12700" cap="sq">
            <a:noFill/>
            <a:miter lim="800000"/>
            <a:headEnd type="none" w="sm" len="sm"/>
            <a:tailEnd type="none" w="sm" len="sm"/>
          </a:ln>
          <a:effectLst/>
        </p:spPr>
        <p:txBody>
          <a:bodyPr vert="horz" wrap="none" lIns="95475" tIns="47740" rIns="95475" bIns="47740" numCol="1" anchor="ctr" anchorCtr="0" compatLnSpc="1">
            <a:prstTxWarp prst="textNoShape">
              <a:avLst/>
            </a:prstTxWarp>
          </a:bodyPr>
          <a:lstStyle/>
          <a:p>
            <a:pPr lvl="0"/>
            <a:r>
              <a:rPr lang="ja-JP" altLang="en-US" noProof="0"/>
              <a:t>マスター テキストの書式設定</a:t>
            </a:r>
          </a:p>
          <a:p>
            <a:pPr lvl="1"/>
            <a:r>
              <a:rPr lang="ja-JP" altLang="en-US" noProof="0"/>
              <a:t>第 2 レベル</a:t>
            </a:r>
          </a:p>
          <a:p>
            <a:pPr lvl="2"/>
            <a:r>
              <a:rPr lang="ja-JP" altLang="en-US" noProof="0"/>
              <a:t>第 3 レベル</a:t>
            </a:r>
          </a:p>
          <a:p>
            <a:pPr lvl="3"/>
            <a:r>
              <a:rPr lang="ja-JP" altLang="en-US" noProof="0"/>
              <a:t>第 4 レベル</a:t>
            </a:r>
          </a:p>
          <a:p>
            <a:pPr lvl="4"/>
            <a:r>
              <a:rPr lang="ja-JP" altLang="en-US" noProof="0"/>
              <a:t>第 5 レベル</a:t>
            </a:r>
          </a:p>
        </p:txBody>
      </p:sp>
      <p:sp>
        <p:nvSpPr>
          <p:cNvPr id="58374" name="Rectangle 6"/>
          <p:cNvSpPr>
            <a:spLocks noGrp="1" noChangeArrowheads="1"/>
          </p:cNvSpPr>
          <p:nvPr>
            <p:ph type="ftr" sz="quarter" idx="4"/>
          </p:nvPr>
        </p:nvSpPr>
        <p:spPr bwMode="auto">
          <a:xfrm>
            <a:off x="0" y="9445626"/>
            <a:ext cx="2945713" cy="493713"/>
          </a:xfrm>
          <a:prstGeom prst="rect">
            <a:avLst/>
          </a:prstGeom>
          <a:noFill/>
          <a:ln w="12700" cap="sq">
            <a:noFill/>
            <a:miter lim="800000"/>
            <a:headEnd type="none" w="sm" len="sm"/>
            <a:tailEnd type="none" w="sm" len="sm"/>
          </a:ln>
          <a:effectLst/>
        </p:spPr>
        <p:txBody>
          <a:bodyPr vert="horz" wrap="none" lIns="95475" tIns="47740" rIns="95475" bIns="47740" numCol="1" anchor="b" anchorCtr="0" compatLnSpc="1">
            <a:prstTxWarp prst="textNoShape">
              <a:avLst/>
            </a:prstTxWarp>
          </a:bodyPr>
          <a:lstStyle>
            <a:lvl1pPr algn="l" defTabSz="955292" latinLnBrk="1">
              <a:defRPr kumimoji="1" sz="1100">
                <a:latin typeface="ＭＳ Ｐ明朝" pitchFamily="18" charset="-128"/>
                <a:ea typeface="ＭＳ Ｐ明朝" pitchFamily="18" charset="-128"/>
                <a:cs typeface="+mn-cs"/>
              </a:defRPr>
            </a:lvl1pPr>
          </a:lstStyle>
          <a:p>
            <a:pPr>
              <a:defRPr/>
            </a:pPr>
            <a:endParaRPr lang="ja-JP" altLang="en-US"/>
          </a:p>
        </p:txBody>
      </p:sp>
      <p:sp>
        <p:nvSpPr>
          <p:cNvPr id="58375" name="Rectangle 7"/>
          <p:cNvSpPr>
            <a:spLocks noGrp="1" noChangeArrowheads="1"/>
          </p:cNvSpPr>
          <p:nvPr>
            <p:ph type="sldNum" sz="quarter" idx="5"/>
          </p:nvPr>
        </p:nvSpPr>
        <p:spPr bwMode="auto">
          <a:xfrm>
            <a:off x="3859901" y="9445626"/>
            <a:ext cx="2945713" cy="493713"/>
          </a:xfrm>
          <a:prstGeom prst="rect">
            <a:avLst/>
          </a:prstGeom>
          <a:noFill/>
          <a:ln w="12700" cap="sq">
            <a:noFill/>
            <a:miter lim="800000"/>
            <a:headEnd type="none" w="sm" len="sm"/>
            <a:tailEnd type="none" w="sm" len="sm"/>
          </a:ln>
          <a:effectLst/>
        </p:spPr>
        <p:txBody>
          <a:bodyPr vert="horz" wrap="none" lIns="95475" tIns="47740" rIns="95475" bIns="47740" numCol="1" anchor="b" anchorCtr="0" compatLnSpc="1">
            <a:prstTxWarp prst="textNoShape">
              <a:avLst/>
            </a:prstTxWarp>
          </a:bodyPr>
          <a:lstStyle>
            <a:lvl1pPr algn="r" defTabSz="955292" latinLnBrk="1">
              <a:defRPr kumimoji="1" sz="1100">
                <a:latin typeface="ＭＳ Ｐ明朝" pitchFamily="18" charset="-128"/>
                <a:ea typeface="ＭＳ Ｐ明朝" pitchFamily="18" charset="-128"/>
                <a:cs typeface="+mn-cs"/>
              </a:defRPr>
            </a:lvl1pPr>
          </a:lstStyle>
          <a:p>
            <a:pPr>
              <a:defRPr/>
            </a:pPr>
            <a:fld id="{46532299-9E51-426F-A223-4EC52889C622}" type="slidenum">
              <a:rPr lang="en-US" altLang="ja-JP"/>
              <a:pPr>
                <a:defRPr/>
              </a:pPr>
              <a:t>‹#›</a:t>
            </a:fld>
            <a:endParaRPr lang="en-US" altLang="ja-JP" dirty="0"/>
          </a:p>
        </p:txBody>
      </p:sp>
    </p:spTree>
    <p:extLst>
      <p:ext uri="{BB962C8B-B14F-4D97-AF65-F5344CB8AC3E}">
        <p14:creationId xmlns:p14="http://schemas.microsoft.com/office/powerpoint/2010/main" val="132740506"/>
      </p:ext>
    </p:extLst>
  </p:cSld>
  <p:clrMap bg1="lt1" tx1="dk1" bg2="lt2" tx2="dk2" accent1="accent1" accent2="accent2" accent3="accent3" accent4="accent4" accent5="accent5" accent6="accent6" hlink="hlink" folHlink="folHlink"/>
  <p:hf hdr="0" ftr="0" dt="0"/>
  <p:notesStyle>
    <a:lvl1pPr algn="l" rtl="0" eaLnBrk="0" fontAlgn="base" latinLnBrk="1" hangingPunct="0">
      <a:spcBef>
        <a:spcPct val="30000"/>
      </a:spcBef>
      <a:spcAft>
        <a:spcPct val="0"/>
      </a:spcAft>
      <a:defRPr kumimoji="1" sz="900" kern="1200">
        <a:solidFill>
          <a:schemeClr val="tx1"/>
        </a:solidFill>
        <a:latin typeface="ＭＳ Ｐ明朝" pitchFamily="18" charset="-128"/>
        <a:ea typeface="ＭＳ Ｐ明朝" pitchFamily="18" charset="-128"/>
        <a:cs typeface="+mn-cs"/>
      </a:defRPr>
    </a:lvl1pPr>
    <a:lvl2pPr marL="334963" algn="l" rtl="0" eaLnBrk="0" fontAlgn="base" latinLnBrk="1" hangingPunct="0">
      <a:spcBef>
        <a:spcPct val="30000"/>
      </a:spcBef>
      <a:spcAft>
        <a:spcPct val="0"/>
      </a:spcAft>
      <a:defRPr kumimoji="1" sz="900" kern="1200">
        <a:solidFill>
          <a:schemeClr val="tx1"/>
        </a:solidFill>
        <a:latin typeface="ＭＳ Ｐ明朝" pitchFamily="18" charset="-128"/>
        <a:ea typeface="ＭＳ Ｐ明朝" pitchFamily="18" charset="-128"/>
        <a:cs typeface="+mn-cs"/>
      </a:defRPr>
    </a:lvl2pPr>
    <a:lvl3pPr marL="671513" algn="l" rtl="0" eaLnBrk="0" fontAlgn="base" latinLnBrk="1" hangingPunct="0">
      <a:spcBef>
        <a:spcPct val="30000"/>
      </a:spcBef>
      <a:spcAft>
        <a:spcPct val="0"/>
      </a:spcAft>
      <a:defRPr kumimoji="1" sz="900" kern="1200">
        <a:solidFill>
          <a:schemeClr val="tx1"/>
        </a:solidFill>
        <a:latin typeface="ＭＳ Ｐ明朝" pitchFamily="18" charset="-128"/>
        <a:ea typeface="ＭＳ Ｐ明朝" pitchFamily="18" charset="-128"/>
        <a:cs typeface="+mn-cs"/>
      </a:defRPr>
    </a:lvl3pPr>
    <a:lvl4pPr marL="1008063" algn="l" rtl="0" eaLnBrk="0" fontAlgn="base" latinLnBrk="1" hangingPunct="0">
      <a:spcBef>
        <a:spcPct val="30000"/>
      </a:spcBef>
      <a:spcAft>
        <a:spcPct val="0"/>
      </a:spcAft>
      <a:defRPr kumimoji="1" sz="900" kern="1200">
        <a:solidFill>
          <a:schemeClr val="tx1"/>
        </a:solidFill>
        <a:latin typeface="ＭＳ Ｐ明朝" pitchFamily="18" charset="-128"/>
        <a:ea typeface="ＭＳ Ｐ明朝" pitchFamily="18" charset="-128"/>
        <a:cs typeface="+mn-cs"/>
      </a:defRPr>
    </a:lvl4pPr>
    <a:lvl5pPr marL="1344613" algn="l" rtl="0" eaLnBrk="0" fontAlgn="base" latinLnBrk="1" hangingPunct="0">
      <a:spcBef>
        <a:spcPct val="30000"/>
      </a:spcBef>
      <a:spcAft>
        <a:spcPct val="0"/>
      </a:spcAft>
      <a:defRPr kumimoji="1" sz="900" kern="1200">
        <a:solidFill>
          <a:schemeClr val="tx1"/>
        </a:solidFill>
        <a:latin typeface="ＭＳ Ｐ明朝" pitchFamily="18" charset="-128"/>
        <a:ea typeface="ＭＳ Ｐ明朝" pitchFamily="18" charset="-128"/>
        <a:cs typeface="+mn-cs"/>
      </a:defRPr>
    </a:lvl5pPr>
    <a:lvl6pPr marL="1681353" algn="l" defTabSz="672541" rtl="0" eaLnBrk="1" latinLnBrk="0" hangingPunct="1">
      <a:defRPr kumimoji="1" sz="900" kern="1200">
        <a:solidFill>
          <a:schemeClr val="tx1"/>
        </a:solidFill>
        <a:latin typeface="+mn-lt"/>
        <a:ea typeface="+mn-ea"/>
        <a:cs typeface="+mn-cs"/>
      </a:defRPr>
    </a:lvl6pPr>
    <a:lvl7pPr marL="2017624" algn="l" defTabSz="672541" rtl="0" eaLnBrk="1" latinLnBrk="0" hangingPunct="1">
      <a:defRPr kumimoji="1" sz="900" kern="1200">
        <a:solidFill>
          <a:schemeClr val="tx1"/>
        </a:solidFill>
        <a:latin typeface="+mn-lt"/>
        <a:ea typeface="+mn-ea"/>
        <a:cs typeface="+mn-cs"/>
      </a:defRPr>
    </a:lvl7pPr>
    <a:lvl8pPr marL="2353894" algn="l" defTabSz="672541" rtl="0" eaLnBrk="1" latinLnBrk="0" hangingPunct="1">
      <a:defRPr kumimoji="1" sz="900" kern="1200">
        <a:solidFill>
          <a:schemeClr val="tx1"/>
        </a:solidFill>
        <a:latin typeface="+mn-lt"/>
        <a:ea typeface="+mn-ea"/>
        <a:cs typeface="+mn-cs"/>
      </a:defRPr>
    </a:lvl8pPr>
    <a:lvl9pPr marL="2690165" algn="l" defTabSz="672541" rtl="0" eaLnBrk="1" latinLnBrk="0" hangingPunct="1">
      <a:defRPr kumimoji="1"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061D6C-1DA5-4C64-A663-06FC512AF795}"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22695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914886" name="Rectangle 6"/>
          <p:cNvSpPr>
            <a:spLocks noGrp="1" noChangeArrowheads="1"/>
          </p:cNvSpPr>
          <p:nvPr>
            <p:ph type="subTitle" sz="quarter" idx="1"/>
          </p:nvPr>
        </p:nvSpPr>
        <p:spPr>
          <a:xfrm>
            <a:off x="2989995" y="5134039"/>
            <a:ext cx="6419106" cy="437233"/>
          </a:xfrm>
          <a:ln w="12700" cap="sq">
            <a:headEnd type="none" w="sm" len="sm"/>
            <a:tailEnd type="none" w="sm" len="sm"/>
          </a:ln>
        </p:spPr>
        <p:txBody>
          <a:bodyPr lIns="67245" rIns="67245">
            <a:spAutoFit/>
          </a:bodyPr>
          <a:lstStyle>
            <a:lvl1pPr marL="0" indent="0" algn="l">
              <a:lnSpc>
                <a:spcPct val="100000"/>
              </a:lnSpc>
              <a:spcBef>
                <a:spcPct val="0"/>
              </a:spcBef>
              <a:buFont typeface="平成明朝" pitchFamily="17" charset="-128"/>
              <a:buNone/>
              <a:defRPr sz="2400">
                <a:solidFill>
                  <a:schemeClr val="bg2">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マスタ</a:t>
            </a:r>
            <a:r>
              <a:rPr lang="en-US" altLang="ja-JP" dirty="0"/>
              <a:t> </a:t>
            </a:r>
            <a:r>
              <a:rPr lang="ja-JP" altLang="en-US" dirty="0"/>
              <a:t>サブタイトルの書式設定</a:t>
            </a:r>
          </a:p>
        </p:txBody>
      </p:sp>
      <p:sp>
        <p:nvSpPr>
          <p:cNvPr id="1914885" name="Rectangle 5"/>
          <p:cNvSpPr>
            <a:spLocks noGrp="1" noChangeArrowheads="1"/>
          </p:cNvSpPr>
          <p:nvPr>
            <p:ph type="ctrTitle" sz="quarter"/>
          </p:nvPr>
        </p:nvSpPr>
        <p:spPr>
          <a:xfrm>
            <a:off x="2971800" y="3035389"/>
            <a:ext cx="6359403" cy="560343"/>
          </a:xfrm>
          <a:ln w="12700" cap="sq">
            <a:headEnd type="none" w="sm" len="sm"/>
            <a:tailEnd type="none" w="sm" len="sm"/>
          </a:ln>
        </p:spPr>
        <p:txBody>
          <a:bodyPr lIns="67245" tIns="33622" rIns="67245" bIns="33622" anchor="b">
            <a:spAutoFit/>
          </a:bodyPr>
          <a:lstStyle>
            <a:lvl1pPr algn="l">
              <a:defRPr sz="3200" b="1" i="0">
                <a:solidFill>
                  <a:srgbClr val="404040"/>
                </a:solidFill>
                <a:latin typeface="メイリオ"/>
                <a:ea typeface="メイリオ"/>
                <a:cs typeface="メイリオ"/>
              </a:defRPr>
            </a:lvl1pPr>
          </a:lstStyle>
          <a:p>
            <a:r>
              <a:rPr lang="ja-JP" altLang="en-US" dirty="0"/>
              <a:t>マスタ</a:t>
            </a:r>
            <a:r>
              <a:rPr lang="en-US" altLang="ja-JP" dirty="0"/>
              <a:t> </a:t>
            </a:r>
            <a:r>
              <a:rPr lang="ja-JP" altLang="en-US" dirty="0"/>
              <a:t>タイトルの書式設定</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A3577354-1613-4782-8ED8-140C9343820C}" type="datetimeFigureOut">
              <a:rPr kumimoji="1" lang="ja-JP" altLang="en-US" smtClean="0"/>
              <a:t>2017/4/13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7FFFA0E-C185-45AA-B848-24FF2558CC82}" type="slidenum">
              <a:rPr kumimoji="1" lang="ja-JP" altLang="en-US" smtClean="0"/>
              <a:t>‹#›</a:t>
            </a:fld>
            <a:endParaRPr kumimoji="1" lang="ja-JP" altLang="en-US"/>
          </a:p>
        </p:txBody>
      </p:sp>
    </p:spTree>
    <p:extLst>
      <p:ext uri="{BB962C8B-B14F-4D97-AF65-F5344CB8AC3E}">
        <p14:creationId xmlns:p14="http://schemas.microsoft.com/office/powerpoint/2010/main" val="3265235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3577354-1613-4782-8ED8-140C9343820C}" type="datetimeFigureOut">
              <a:rPr kumimoji="1" lang="ja-JP" altLang="en-US" smtClean="0"/>
              <a:t>2017/4/13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7FFFA0E-C185-45AA-B848-24FF2558CC82}" type="slidenum">
              <a:rPr kumimoji="1" lang="ja-JP" altLang="en-US" smtClean="0"/>
              <a:t>‹#›</a:t>
            </a:fld>
            <a:endParaRPr kumimoji="1" lang="ja-JP" altLang="en-US"/>
          </a:p>
        </p:txBody>
      </p:sp>
    </p:spTree>
    <p:extLst>
      <p:ext uri="{BB962C8B-B14F-4D97-AF65-F5344CB8AC3E}">
        <p14:creationId xmlns:p14="http://schemas.microsoft.com/office/powerpoint/2010/main" val="2071736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3577354-1613-4782-8ED8-140C9343820C}" type="datetimeFigureOut">
              <a:rPr kumimoji="1" lang="ja-JP" altLang="en-US" smtClean="0"/>
              <a:t>2017/4/13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7FFFA0E-C185-45AA-B848-24FF2558CC82}" type="slidenum">
              <a:rPr kumimoji="1" lang="ja-JP" altLang="en-US" smtClean="0"/>
              <a:t>‹#›</a:t>
            </a:fld>
            <a:endParaRPr kumimoji="1" lang="ja-JP" altLang="en-US"/>
          </a:p>
        </p:txBody>
      </p:sp>
    </p:spTree>
    <p:extLst>
      <p:ext uri="{BB962C8B-B14F-4D97-AF65-F5344CB8AC3E}">
        <p14:creationId xmlns:p14="http://schemas.microsoft.com/office/powerpoint/2010/main" val="3597854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3577354-1613-4782-8ED8-140C9343820C}" type="datetimeFigureOut">
              <a:rPr kumimoji="1" lang="ja-JP" altLang="en-US" smtClean="0"/>
              <a:t>2017/4/13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7FFFA0E-C185-45AA-B848-24FF2558CC82}" type="slidenum">
              <a:rPr kumimoji="1" lang="ja-JP" altLang="en-US" smtClean="0"/>
              <a:t>‹#›</a:t>
            </a:fld>
            <a:endParaRPr kumimoji="1" lang="ja-JP" altLang="en-US"/>
          </a:p>
        </p:txBody>
      </p:sp>
    </p:spTree>
    <p:extLst>
      <p:ext uri="{BB962C8B-B14F-4D97-AF65-F5344CB8AC3E}">
        <p14:creationId xmlns:p14="http://schemas.microsoft.com/office/powerpoint/2010/main" val="291580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3577354-1613-4782-8ED8-140C9343820C}" type="datetimeFigureOut">
              <a:rPr kumimoji="1" lang="ja-JP" altLang="en-US" smtClean="0"/>
              <a:t>2017/4/13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7FFFA0E-C185-45AA-B848-24FF2558CC82}" type="slidenum">
              <a:rPr kumimoji="1" lang="ja-JP" altLang="en-US" smtClean="0"/>
              <a:t>‹#›</a:t>
            </a:fld>
            <a:endParaRPr kumimoji="1" lang="ja-JP" altLang="en-US"/>
          </a:p>
        </p:txBody>
      </p:sp>
    </p:spTree>
    <p:extLst>
      <p:ext uri="{BB962C8B-B14F-4D97-AF65-F5344CB8AC3E}">
        <p14:creationId xmlns:p14="http://schemas.microsoft.com/office/powerpoint/2010/main" val="2449303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3577354-1613-4782-8ED8-140C9343820C}" type="datetimeFigureOut">
              <a:rPr kumimoji="1" lang="ja-JP" altLang="en-US" smtClean="0"/>
              <a:t>2017/4/13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7FFFA0E-C185-45AA-B848-24FF2558CC82}" type="slidenum">
              <a:rPr kumimoji="1" lang="ja-JP" altLang="en-US" smtClean="0"/>
              <a:t>‹#›</a:t>
            </a:fld>
            <a:endParaRPr kumimoji="1" lang="ja-JP" altLang="en-US"/>
          </a:p>
        </p:txBody>
      </p:sp>
    </p:spTree>
    <p:extLst>
      <p:ext uri="{BB962C8B-B14F-4D97-AF65-F5344CB8AC3E}">
        <p14:creationId xmlns:p14="http://schemas.microsoft.com/office/powerpoint/2010/main" val="442035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577354-1613-4782-8ED8-140C9343820C}" type="datetimeFigureOut">
              <a:rPr kumimoji="1" lang="ja-JP" altLang="en-US" smtClean="0"/>
              <a:t>2017/4/13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7FFFA0E-C185-45AA-B848-24FF2558CC82}" type="slidenum">
              <a:rPr kumimoji="1" lang="ja-JP" altLang="en-US" smtClean="0"/>
              <a:t>‹#›</a:t>
            </a:fld>
            <a:endParaRPr kumimoji="1" lang="ja-JP" altLang="en-US"/>
          </a:p>
        </p:txBody>
      </p:sp>
    </p:spTree>
    <p:extLst>
      <p:ext uri="{BB962C8B-B14F-4D97-AF65-F5344CB8AC3E}">
        <p14:creationId xmlns:p14="http://schemas.microsoft.com/office/powerpoint/2010/main" val="2284931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3577354-1613-4782-8ED8-140C9343820C}" type="datetimeFigureOut">
              <a:rPr kumimoji="1" lang="ja-JP" altLang="en-US" smtClean="0"/>
              <a:t>2017/4/13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7FFFA0E-C185-45AA-B848-24FF2558CC82}" type="slidenum">
              <a:rPr kumimoji="1" lang="ja-JP" altLang="en-US" smtClean="0"/>
              <a:t>‹#›</a:t>
            </a:fld>
            <a:endParaRPr kumimoji="1" lang="ja-JP" altLang="en-US"/>
          </a:p>
        </p:txBody>
      </p:sp>
    </p:spTree>
    <p:extLst>
      <p:ext uri="{BB962C8B-B14F-4D97-AF65-F5344CB8AC3E}">
        <p14:creationId xmlns:p14="http://schemas.microsoft.com/office/powerpoint/2010/main" val="10737813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3577354-1613-4782-8ED8-140C9343820C}" type="datetimeFigureOut">
              <a:rPr kumimoji="1" lang="ja-JP" altLang="en-US" smtClean="0"/>
              <a:t>2017/4/13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7FFFA0E-C185-45AA-B848-24FF2558CC82}" type="slidenum">
              <a:rPr kumimoji="1" lang="ja-JP" altLang="en-US" smtClean="0"/>
              <a:t>‹#›</a:t>
            </a:fld>
            <a:endParaRPr kumimoji="1" lang="ja-JP" altLang="en-US"/>
          </a:p>
        </p:txBody>
      </p:sp>
    </p:spTree>
    <p:extLst>
      <p:ext uri="{BB962C8B-B14F-4D97-AF65-F5344CB8AC3E}">
        <p14:creationId xmlns:p14="http://schemas.microsoft.com/office/powerpoint/2010/main" val="14945025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3577354-1613-4782-8ED8-140C9343820C}" type="datetimeFigureOut">
              <a:rPr kumimoji="1" lang="ja-JP" altLang="en-US" smtClean="0"/>
              <a:t>2017/4/13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7FFFA0E-C185-45AA-B848-24FF2558CC82}" type="slidenum">
              <a:rPr kumimoji="1" lang="ja-JP" altLang="en-US" smtClean="0"/>
              <a:t>‹#›</a:t>
            </a:fld>
            <a:endParaRPr kumimoji="1" lang="ja-JP" altLang="en-US"/>
          </a:p>
        </p:txBody>
      </p:sp>
    </p:spTree>
    <p:extLst>
      <p:ext uri="{BB962C8B-B14F-4D97-AF65-F5344CB8AC3E}">
        <p14:creationId xmlns:p14="http://schemas.microsoft.com/office/powerpoint/2010/main" val="1080601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4" name="Rectangle 5"/>
          <p:cNvSpPr>
            <a:spLocks noGrp="1" noChangeArrowheads="1"/>
          </p:cNvSpPr>
          <p:nvPr>
            <p:ph type="sldNum" sz="quarter" idx="10"/>
          </p:nvPr>
        </p:nvSpPr>
        <p:spPr>
          <a:ln/>
        </p:spPr>
        <p:txBody>
          <a:bodyPr/>
          <a:lstStyle>
            <a:lvl1pPr>
              <a:defRPr>
                <a:solidFill>
                  <a:schemeClr val="bg2"/>
                </a:solidFill>
              </a:defRPr>
            </a:lvl1pPr>
          </a:lstStyle>
          <a:p>
            <a:pPr>
              <a:defRPr/>
            </a:pPr>
            <a:fld id="{4980A700-4276-4BF2-B4B1-304141AFFF1B}" type="slidenum">
              <a:rPr lang="ja-JP" altLang="en-US" smtClean="0"/>
              <a:pPr>
                <a:defRPr/>
              </a:pPr>
              <a:t>‹#›</a:t>
            </a:fld>
            <a:endParaRPr lang="en-US" altLang="ja-JP" dirty="0"/>
          </a:p>
        </p:txBody>
      </p:sp>
      <p:sp>
        <p:nvSpPr>
          <p:cNvPr id="5" name="Rectangle 6"/>
          <p:cNvSpPr>
            <a:spLocks noGrp="1" noChangeArrowheads="1"/>
          </p:cNvSpPr>
          <p:nvPr>
            <p:ph type="title"/>
          </p:nvPr>
        </p:nvSpPr>
        <p:spPr bwMode="auto">
          <a:xfrm>
            <a:off x="387350" y="304800"/>
            <a:ext cx="9134475" cy="58102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ja-JP" altLang="en-US" dirty="0"/>
              <a:t>マスタ タイトルの書式設定</a:t>
            </a:r>
          </a:p>
        </p:txBody>
      </p:sp>
      <p:sp>
        <p:nvSpPr>
          <p:cNvPr id="6" name="Rectangle 4"/>
          <p:cNvSpPr>
            <a:spLocks noGrp="1" noChangeArrowheads="1"/>
          </p:cNvSpPr>
          <p:nvPr>
            <p:ph idx="1"/>
          </p:nvPr>
        </p:nvSpPr>
        <p:spPr bwMode="auto">
          <a:xfrm>
            <a:off x="350838" y="1143000"/>
            <a:ext cx="9147175" cy="5268913"/>
          </a:xfrm>
          <a:prstGeom prst="rect">
            <a:avLst/>
          </a:prstGeom>
          <a:noFill/>
          <a:ln w="9525">
            <a:noFill/>
            <a:miter lim="800000"/>
            <a:headEnd/>
            <a:tailEnd/>
          </a:ln>
        </p:spPr>
        <p:txBody>
          <a:bodyPr vert="horz" wrap="square" lIns="0" tIns="33622" rIns="0" bIns="33622"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3577354-1613-4782-8ED8-140C9343820C}" type="datetimeFigureOut">
              <a:rPr kumimoji="1" lang="ja-JP" altLang="en-US" smtClean="0"/>
              <a:t>2017/4/13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7FFFA0E-C185-45AA-B848-24FF2558CC82}" type="slidenum">
              <a:rPr kumimoji="1" lang="ja-JP" altLang="en-US" smtClean="0"/>
              <a:t>‹#›</a:t>
            </a:fld>
            <a:endParaRPr kumimoji="1" lang="ja-JP" altLang="en-US"/>
          </a:p>
        </p:txBody>
      </p:sp>
    </p:spTree>
    <p:extLst>
      <p:ext uri="{BB962C8B-B14F-4D97-AF65-F5344CB8AC3E}">
        <p14:creationId xmlns:p14="http://schemas.microsoft.com/office/powerpoint/2010/main" val="3382833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4" name="正方形/長方形 4"/>
          <p:cNvSpPr/>
          <p:nvPr userDrawn="1"/>
        </p:nvSpPr>
        <p:spPr bwMode="auto">
          <a:xfrm>
            <a:off x="0" y="0"/>
            <a:ext cx="9906000" cy="1128713"/>
          </a:xfrm>
          <a:prstGeom prst="rect">
            <a:avLst/>
          </a:prstGeom>
          <a:solidFill>
            <a:srgbClr val="FFFFFF"/>
          </a:solidFill>
          <a:ln w="38100" cap="sq" cmpd="sng" algn="ctr">
            <a:solidFill>
              <a:schemeClr val="tx1"/>
            </a:solidFill>
            <a:prstDash val="solid"/>
            <a:round/>
            <a:headEnd type="none" w="sm" len="sm"/>
            <a:tailEnd type="none" w="sm" len="sm"/>
          </a:ln>
          <a:effectLst/>
        </p:spPr>
        <p:txBody>
          <a:bodyPr wrap="none" lIns="67254" tIns="33627" rIns="67254" bIns="33627" anchor="ctr"/>
          <a:lstStyle/>
          <a:p>
            <a:pPr algn="ctr" defTabSz="672541" latinLnBrk="1">
              <a:defRPr/>
            </a:pPr>
            <a:endParaRPr kumimoji="0" lang="ja-JP" altLang="en-US" dirty="0">
              <a:latin typeface="メイリオ" panose="020B0604030504040204" pitchFamily="50" charset="-128"/>
              <a:ea typeface="メイリオ" panose="020B0604030504040204" pitchFamily="50" charset="-128"/>
              <a:cs typeface="+mn-cs"/>
            </a:endParaRPr>
          </a:p>
        </p:txBody>
      </p:sp>
      <p:sp>
        <p:nvSpPr>
          <p:cNvPr id="5" name="正方形/長方形 10"/>
          <p:cNvSpPr/>
          <p:nvPr userDrawn="1"/>
        </p:nvSpPr>
        <p:spPr bwMode="auto">
          <a:xfrm>
            <a:off x="1752600" y="2198688"/>
            <a:ext cx="153988" cy="3744912"/>
          </a:xfrm>
          <a:prstGeom prst="rect">
            <a:avLst/>
          </a:prstGeom>
          <a:solidFill>
            <a:srgbClr val="00B0F0"/>
          </a:solidFill>
          <a:ln w="38100" cap="sq" cmpd="sng" algn="ctr">
            <a:noFill/>
            <a:prstDash val="solid"/>
            <a:round/>
            <a:headEnd type="none" w="sm" len="sm"/>
            <a:tailEnd type="none" w="sm" len="sm"/>
          </a:ln>
          <a:effectLst/>
        </p:spPr>
        <p:txBody>
          <a:bodyPr wrap="none" lIns="67254" tIns="33627" rIns="67254" bIns="33627" anchor="ctr"/>
          <a:lstStyle/>
          <a:p>
            <a:pPr algn="ctr" defTabSz="672541" latinLnBrk="1">
              <a:defRPr/>
            </a:pPr>
            <a:endParaRPr kumimoji="0" lang="ja-JP" altLang="en-US" dirty="0">
              <a:latin typeface="ＤＦＧ華康ゴシック体W5" pitchFamily="50" charset="-128"/>
              <a:ea typeface="ＤＦＧ華康ゴシック体W5" pitchFamily="50" charset="-128"/>
              <a:cs typeface="+mn-cs"/>
            </a:endParaRPr>
          </a:p>
        </p:txBody>
      </p:sp>
      <p:sp>
        <p:nvSpPr>
          <p:cNvPr id="2" name="タイトル 1"/>
          <p:cNvSpPr>
            <a:spLocks noGrp="1"/>
          </p:cNvSpPr>
          <p:nvPr>
            <p:ph type="title"/>
          </p:nvPr>
        </p:nvSpPr>
        <p:spPr>
          <a:xfrm>
            <a:off x="2112708" y="2225443"/>
            <a:ext cx="7090465" cy="1913424"/>
          </a:xfrm>
        </p:spPr>
        <p:txBody>
          <a:bodyPr/>
          <a:lstStyle>
            <a:lvl1pPr algn="l">
              <a:defRPr sz="4400" b="0" cap="none">
                <a:solidFill>
                  <a:schemeClr val="bg2"/>
                </a:solidFill>
                <a:latin typeface="メイリオ" panose="020B0604030504040204" pitchFamily="50" charset="-128"/>
                <a:ea typeface="メイリオ" panose="020B0604030504040204" pitchFamily="50" charset="-128"/>
              </a:defRPr>
            </a:lvl1pPr>
          </a:lstStyle>
          <a:p>
            <a:r>
              <a:rPr lang="ja-JP" altLang="en-US" dirty="0"/>
              <a:t>マスタ タイトルの書式設定</a:t>
            </a:r>
          </a:p>
        </p:txBody>
      </p:sp>
      <p:sp>
        <p:nvSpPr>
          <p:cNvPr id="3" name="テキスト プレースホルダ 2"/>
          <p:cNvSpPr>
            <a:spLocks noGrp="1"/>
          </p:cNvSpPr>
          <p:nvPr>
            <p:ph type="body" idx="1"/>
          </p:nvPr>
        </p:nvSpPr>
        <p:spPr>
          <a:xfrm>
            <a:off x="2112708" y="4431965"/>
            <a:ext cx="7090465" cy="1501093"/>
          </a:xfrm>
        </p:spPr>
        <p:txBody>
          <a:bodyPr/>
          <a:lstStyle>
            <a:lvl1pPr marL="0" indent="0" algn="l">
              <a:buNone/>
              <a:defRPr sz="2600">
                <a:solidFill>
                  <a:schemeClr val="bg2"/>
                </a:solidFill>
                <a:latin typeface="メイリオ" panose="020B0604030504040204" pitchFamily="50" charset="-128"/>
                <a:ea typeface="メイリオ" panose="020B0604030504040204" pitchFamily="50" charset="-128"/>
              </a:defRPr>
            </a:lvl1pPr>
            <a:lvl2pPr marL="336271" indent="0">
              <a:buNone/>
              <a:defRPr sz="1300"/>
            </a:lvl2pPr>
            <a:lvl3pPr marL="672541" indent="0">
              <a:buNone/>
              <a:defRPr sz="1200"/>
            </a:lvl3pPr>
            <a:lvl4pPr marL="1008812" indent="0">
              <a:buNone/>
              <a:defRPr sz="1000"/>
            </a:lvl4pPr>
            <a:lvl5pPr marL="1345082" indent="0">
              <a:buNone/>
              <a:defRPr sz="1000"/>
            </a:lvl5pPr>
            <a:lvl6pPr marL="1681353" indent="0">
              <a:buNone/>
              <a:defRPr sz="1000"/>
            </a:lvl6pPr>
            <a:lvl7pPr marL="2017624" indent="0">
              <a:buNone/>
              <a:defRPr sz="1000"/>
            </a:lvl7pPr>
            <a:lvl8pPr marL="2353894" indent="0">
              <a:buNone/>
              <a:defRPr sz="1000"/>
            </a:lvl8pPr>
            <a:lvl9pPr marL="2690165" indent="0">
              <a:buNone/>
              <a:defRPr sz="1000"/>
            </a:lvl9pPr>
          </a:lstStyle>
          <a:p>
            <a:pPr lvl="0"/>
            <a:r>
              <a:rPr lang="ja-JP" altLang="en-US" dirty="0"/>
              <a:t>マスタ テキストの書式設定</a:t>
            </a:r>
          </a:p>
        </p:txBody>
      </p:sp>
      <p:sp>
        <p:nvSpPr>
          <p:cNvPr id="6" name="Rectangle 5"/>
          <p:cNvSpPr>
            <a:spLocks noGrp="1" noChangeArrowheads="1"/>
          </p:cNvSpPr>
          <p:nvPr>
            <p:ph type="sldNum" sz="quarter" idx="10"/>
          </p:nvPr>
        </p:nvSpPr>
        <p:spPr/>
        <p:txBody>
          <a:bodyPr/>
          <a:lstStyle>
            <a:lvl1pPr>
              <a:defRPr/>
            </a:lvl1pPr>
          </a:lstStyle>
          <a:p>
            <a:pPr>
              <a:defRPr/>
            </a:pPr>
            <a:fld id="{074665F2-2209-4B01-8BF2-AE8C2F5438F0}" type="slidenum">
              <a:rPr lang="ja-JP" altLang="en-US"/>
              <a:pPr>
                <a:defRPr/>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3" name="コンテンツ プレースホルダ 2"/>
          <p:cNvSpPr>
            <a:spLocks noGrp="1"/>
          </p:cNvSpPr>
          <p:nvPr>
            <p:ph sz="half" idx="1"/>
          </p:nvPr>
        </p:nvSpPr>
        <p:spPr>
          <a:xfrm>
            <a:off x="351414" y="1322775"/>
            <a:ext cx="4515242" cy="5088353"/>
          </a:xfrm>
        </p:spPr>
        <p:txBody>
          <a:bodyPr/>
          <a:lstStyle>
            <a:lvl1pPr marL="325438" indent="-325438">
              <a:buClr>
                <a:srgbClr val="00B0F0"/>
              </a:buClr>
              <a:buFont typeface="Wingdings" panose="05000000000000000000" pitchFamily="2" charset="2"/>
              <a:buChar char="n"/>
              <a:defRPr sz="2100">
                <a:solidFill>
                  <a:schemeClr val="bg2"/>
                </a:solidFill>
              </a:defRPr>
            </a:lvl1pPr>
            <a:lvl2pPr marL="533400" indent="-177800">
              <a:buClr>
                <a:srgbClr val="00B0F0"/>
              </a:buClr>
              <a:buFont typeface="Wingdings" panose="05000000000000000000" pitchFamily="2" charset="2"/>
              <a:buChar char="l"/>
              <a:defRPr sz="1800">
                <a:solidFill>
                  <a:schemeClr val="bg2"/>
                </a:solidFill>
              </a:defRPr>
            </a:lvl2pPr>
            <a:lvl3pPr marL="622300" indent="-88900">
              <a:buClr>
                <a:srgbClr val="00B0F0"/>
              </a:buClr>
              <a:buFont typeface="Wingdings" panose="05000000000000000000" pitchFamily="2" charset="2"/>
              <a:buChar char="Ø"/>
              <a:defRPr sz="1500">
                <a:solidFill>
                  <a:schemeClr val="bg2"/>
                </a:solidFill>
              </a:defRPr>
            </a:lvl3pPr>
            <a:lvl4pPr marL="923925" indent="-200025">
              <a:buClr>
                <a:srgbClr val="00B0F0"/>
              </a:buClr>
              <a:buFont typeface="Wingdings" panose="05000000000000000000" pitchFamily="2" charset="2"/>
              <a:buChar char="ü"/>
              <a:defRPr sz="1300">
                <a:solidFill>
                  <a:schemeClr val="bg2"/>
                </a:solidFill>
              </a:defRPr>
            </a:lvl4pPr>
            <a:lvl5pPr marL="1274763" indent="-285750">
              <a:buClr>
                <a:srgbClr val="00B0F0"/>
              </a:buClr>
              <a:buFont typeface="Arial" panose="020B0604020202020204" pitchFamily="34" charset="0"/>
              <a:buChar char="•"/>
              <a:defRPr sz="1300">
                <a:solidFill>
                  <a:schemeClr val="bg2"/>
                </a:solidFill>
              </a:defRPr>
            </a:lvl5pPr>
            <a:lvl6pPr>
              <a:defRPr sz="1300"/>
            </a:lvl6pPr>
            <a:lvl7pPr>
              <a:defRPr sz="1300"/>
            </a:lvl7pPr>
            <a:lvl8pPr>
              <a:defRPr sz="1300"/>
            </a:lvl8pPr>
            <a:lvl9pPr>
              <a:defRPr sz="1300"/>
            </a:lvl9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コンテンツ プレースホルダ 3"/>
          <p:cNvSpPr>
            <a:spLocks noGrp="1"/>
          </p:cNvSpPr>
          <p:nvPr>
            <p:ph sz="half" idx="2"/>
          </p:nvPr>
        </p:nvSpPr>
        <p:spPr>
          <a:xfrm>
            <a:off x="4982586" y="1322775"/>
            <a:ext cx="4515243" cy="5088353"/>
          </a:xfrm>
        </p:spPr>
        <p:txBody>
          <a:bodyPr/>
          <a:lstStyle>
            <a:lvl1pPr marL="325438" indent="-325438">
              <a:buClr>
                <a:srgbClr val="00B0F0"/>
              </a:buClr>
              <a:buFont typeface="Wingdings" panose="05000000000000000000" pitchFamily="2" charset="2"/>
              <a:buChar char="n"/>
              <a:defRPr sz="2100">
                <a:solidFill>
                  <a:schemeClr val="bg2"/>
                </a:solidFill>
              </a:defRPr>
            </a:lvl1pPr>
            <a:lvl2pPr marL="533400" indent="-177800">
              <a:buClr>
                <a:srgbClr val="00B0F0"/>
              </a:buClr>
              <a:buFont typeface="Wingdings" panose="05000000000000000000" pitchFamily="2" charset="2"/>
              <a:buChar char="l"/>
              <a:defRPr sz="1800">
                <a:solidFill>
                  <a:schemeClr val="bg2"/>
                </a:solidFill>
              </a:defRPr>
            </a:lvl2pPr>
            <a:lvl3pPr marL="622300" indent="-88900">
              <a:buClr>
                <a:srgbClr val="00B0F0"/>
              </a:buClr>
              <a:buFont typeface="Wingdings" panose="05000000000000000000" pitchFamily="2" charset="2"/>
              <a:buChar char="Ø"/>
              <a:defRPr sz="1500">
                <a:solidFill>
                  <a:schemeClr val="bg2"/>
                </a:solidFill>
              </a:defRPr>
            </a:lvl3pPr>
            <a:lvl4pPr marL="923925" indent="-200025">
              <a:buClr>
                <a:srgbClr val="00B0F0"/>
              </a:buClr>
              <a:buFont typeface="Wingdings" panose="05000000000000000000" pitchFamily="2" charset="2"/>
              <a:buChar char="ü"/>
              <a:defRPr sz="1300">
                <a:solidFill>
                  <a:schemeClr val="bg2"/>
                </a:solidFill>
              </a:defRPr>
            </a:lvl4pPr>
            <a:lvl5pPr marL="1274763" indent="-285750">
              <a:buClr>
                <a:srgbClr val="00B0F0"/>
              </a:buClr>
              <a:buFont typeface="Arial" panose="020B0604020202020204" pitchFamily="34" charset="0"/>
              <a:buChar char="•"/>
              <a:defRPr sz="1300">
                <a:solidFill>
                  <a:schemeClr val="bg2"/>
                </a:solidFill>
              </a:defRPr>
            </a:lvl5pPr>
            <a:lvl6pPr>
              <a:defRPr sz="1300"/>
            </a:lvl6pPr>
            <a:lvl7pPr>
              <a:defRPr sz="1300"/>
            </a:lvl7pPr>
            <a:lvl8pPr>
              <a:defRPr sz="1300"/>
            </a:lvl8pPr>
            <a:lvl9pPr>
              <a:defRPr sz="1300"/>
            </a:lvl9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5" name="Rectangle 5"/>
          <p:cNvSpPr>
            <a:spLocks noGrp="1" noChangeArrowheads="1"/>
          </p:cNvSpPr>
          <p:nvPr>
            <p:ph type="sldNum" sz="quarter" idx="10"/>
          </p:nvPr>
        </p:nvSpPr>
        <p:spPr>
          <a:ln/>
        </p:spPr>
        <p:txBody>
          <a:bodyPr/>
          <a:lstStyle>
            <a:lvl1pPr>
              <a:defRPr/>
            </a:lvl1pPr>
          </a:lstStyle>
          <a:p>
            <a:pPr>
              <a:defRPr/>
            </a:pPr>
            <a:fld id="{FF1C98A9-17F2-4D0E-A772-34AA2EDD346E}" type="slidenum">
              <a:rPr lang="ja-JP" altLang="en-US"/>
              <a:pPr>
                <a:defRPr/>
              </a:pPr>
              <a:t>‹#›</a:t>
            </a:fld>
            <a:endParaRPr lang="en-US" altLang="ja-JP"/>
          </a:p>
        </p:txBody>
      </p:sp>
      <p:sp>
        <p:nvSpPr>
          <p:cNvPr id="6" name="タイトル 5"/>
          <p:cNvSpPr>
            <a:spLocks noGrp="1"/>
          </p:cNvSpPr>
          <p:nvPr>
            <p:ph type="title"/>
          </p:nvPr>
        </p:nvSpPr>
        <p:spPr/>
        <p:txBody>
          <a:bodyPr/>
          <a:lstStyle>
            <a:lvl1pPr>
              <a:defRPr>
                <a:solidFill>
                  <a:schemeClr val="bg2"/>
                </a:solidFill>
              </a:defRPr>
            </a:lvl1pPr>
          </a:lstStyle>
          <a:p>
            <a:r>
              <a:rPr kumimoji="1" lang="ja-JP" altLang="en-US" dirty="0"/>
              <a:t>マスター タイトルの書式設定</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bg2"/>
                </a:solidFill>
              </a:defRPr>
            </a:lvl1pPr>
          </a:lstStyle>
          <a:p>
            <a:r>
              <a:rPr lang="ja-JP" altLang="en-US" dirty="0"/>
              <a:t>マスタ タイトルの書式設定</a:t>
            </a:r>
          </a:p>
        </p:txBody>
      </p:sp>
      <p:sp>
        <p:nvSpPr>
          <p:cNvPr id="3" name="コンテンツ プレースホルダ 2"/>
          <p:cNvSpPr>
            <a:spLocks noGrp="1"/>
          </p:cNvSpPr>
          <p:nvPr>
            <p:ph sz="half" idx="1"/>
          </p:nvPr>
        </p:nvSpPr>
        <p:spPr>
          <a:xfrm>
            <a:off x="315789" y="1143000"/>
            <a:ext cx="9183247" cy="2514600"/>
          </a:xfrm>
        </p:spPr>
        <p:txBody>
          <a:bodyPr/>
          <a:lstStyle>
            <a:lvl1pPr marL="325438" indent="-325438">
              <a:buClr>
                <a:srgbClr val="00B0F0"/>
              </a:buClr>
              <a:buFont typeface="Wingdings" panose="05000000000000000000" pitchFamily="2" charset="2"/>
              <a:buChar char="n"/>
              <a:defRPr sz="2100">
                <a:solidFill>
                  <a:schemeClr val="bg2"/>
                </a:solidFill>
              </a:defRPr>
            </a:lvl1pPr>
            <a:lvl2pPr marL="533400" indent="-177800">
              <a:buClr>
                <a:srgbClr val="00B0F0"/>
              </a:buClr>
              <a:buFont typeface="Wingdings" panose="05000000000000000000" pitchFamily="2" charset="2"/>
              <a:buChar char="n"/>
              <a:defRPr sz="1800">
                <a:solidFill>
                  <a:schemeClr val="bg2"/>
                </a:solidFill>
              </a:defRPr>
            </a:lvl2pPr>
            <a:lvl3pPr marL="622300" indent="-88900">
              <a:buClr>
                <a:srgbClr val="00B0F0"/>
              </a:buClr>
              <a:buFont typeface="Wingdings" panose="05000000000000000000" pitchFamily="2" charset="2"/>
              <a:buChar char="n"/>
              <a:defRPr sz="1500">
                <a:solidFill>
                  <a:schemeClr val="bg2"/>
                </a:solidFill>
              </a:defRPr>
            </a:lvl3pPr>
            <a:lvl4pPr marL="923925" indent="-200025">
              <a:buClr>
                <a:srgbClr val="00B0F0"/>
              </a:buClr>
              <a:buFont typeface="Wingdings" panose="05000000000000000000" pitchFamily="2" charset="2"/>
              <a:buChar char="n"/>
              <a:defRPr sz="1300">
                <a:solidFill>
                  <a:schemeClr val="bg2"/>
                </a:solidFill>
              </a:defRPr>
            </a:lvl4pPr>
            <a:lvl5pPr marL="1274763" indent="-285750">
              <a:buClr>
                <a:srgbClr val="00B0F0"/>
              </a:buClr>
              <a:buFont typeface="Wingdings" panose="05000000000000000000" pitchFamily="2" charset="2"/>
              <a:buChar char="n"/>
              <a:defRPr sz="1300">
                <a:solidFill>
                  <a:schemeClr val="bg2"/>
                </a:solidFill>
              </a:defRPr>
            </a:lvl5pPr>
            <a:lvl6pPr>
              <a:defRPr sz="1300"/>
            </a:lvl6pPr>
            <a:lvl7pPr>
              <a:defRPr sz="1300"/>
            </a:lvl7pPr>
            <a:lvl8pPr>
              <a:defRPr sz="1300"/>
            </a:lvl8pPr>
            <a:lvl9pPr>
              <a:defRPr sz="1300"/>
            </a:lvl9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コンテンツ プレースホルダ 3"/>
          <p:cNvSpPr>
            <a:spLocks noGrp="1"/>
          </p:cNvSpPr>
          <p:nvPr>
            <p:ph sz="half" idx="2"/>
          </p:nvPr>
        </p:nvSpPr>
        <p:spPr>
          <a:xfrm>
            <a:off x="315789" y="3810001"/>
            <a:ext cx="9182040" cy="2601128"/>
          </a:xfrm>
        </p:spPr>
        <p:txBody>
          <a:bodyPr/>
          <a:lstStyle>
            <a:lvl1pPr>
              <a:defRPr sz="2100">
                <a:solidFill>
                  <a:schemeClr val="bg2"/>
                </a:solidFill>
              </a:defRPr>
            </a:lvl1pPr>
            <a:lvl2pPr>
              <a:defRPr sz="1800">
                <a:solidFill>
                  <a:schemeClr val="bg2"/>
                </a:solidFill>
              </a:defRPr>
            </a:lvl2pPr>
            <a:lvl3pPr>
              <a:defRPr sz="1500">
                <a:solidFill>
                  <a:schemeClr val="bg2"/>
                </a:solidFill>
              </a:defRPr>
            </a:lvl3pPr>
            <a:lvl4pPr>
              <a:defRPr sz="1300">
                <a:solidFill>
                  <a:schemeClr val="bg2"/>
                </a:solidFill>
              </a:defRPr>
            </a:lvl4pPr>
            <a:lvl5pPr>
              <a:defRPr sz="1300">
                <a:solidFill>
                  <a:schemeClr val="bg2"/>
                </a:solidFill>
              </a:defRPr>
            </a:lvl5pPr>
            <a:lvl6pPr>
              <a:defRPr sz="1300"/>
            </a:lvl6pPr>
            <a:lvl7pPr>
              <a:defRPr sz="1300"/>
            </a:lvl7pPr>
            <a:lvl8pPr>
              <a:defRPr sz="1300"/>
            </a:lvl8pPr>
            <a:lvl9pPr>
              <a:defRPr sz="1300"/>
            </a:lvl9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5" name="Rectangle 5"/>
          <p:cNvSpPr>
            <a:spLocks noGrp="1" noChangeArrowheads="1"/>
          </p:cNvSpPr>
          <p:nvPr>
            <p:ph type="sldNum" sz="quarter" idx="10"/>
          </p:nvPr>
        </p:nvSpPr>
        <p:spPr>
          <a:ln/>
        </p:spPr>
        <p:txBody>
          <a:bodyPr/>
          <a:lstStyle>
            <a:lvl1pPr>
              <a:defRPr/>
            </a:lvl1pPr>
          </a:lstStyle>
          <a:p>
            <a:pPr>
              <a:defRPr/>
            </a:pPr>
            <a:fld id="{34DCBCC2-2166-4878-852B-7BE6069CD057}" type="slidenum">
              <a:rPr lang="ja-JP" altLang="en-US"/>
              <a:pPr>
                <a:defRPr/>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2_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bg2"/>
                </a:solidFill>
              </a:defRPr>
            </a:lvl1pPr>
          </a:lstStyle>
          <a:p>
            <a:r>
              <a:rPr lang="ja-JP" altLang="en-US" dirty="0"/>
              <a:t>マスタ タイトルの書式設定</a:t>
            </a:r>
          </a:p>
        </p:txBody>
      </p:sp>
      <p:sp>
        <p:nvSpPr>
          <p:cNvPr id="3" name="コンテンツ プレースホルダ 2"/>
          <p:cNvSpPr>
            <a:spLocks noGrp="1"/>
          </p:cNvSpPr>
          <p:nvPr>
            <p:ph sz="half" idx="1"/>
          </p:nvPr>
        </p:nvSpPr>
        <p:spPr>
          <a:xfrm>
            <a:off x="315789" y="1322775"/>
            <a:ext cx="9183247" cy="1196877"/>
          </a:xfrm>
        </p:spPr>
        <p:txBody>
          <a:bodyPr/>
          <a:lstStyle>
            <a:lvl1pPr marL="325438" indent="-325438">
              <a:buClr>
                <a:srgbClr val="00B0F0"/>
              </a:buClr>
              <a:buFont typeface="Wingdings" panose="05000000000000000000" pitchFamily="2" charset="2"/>
              <a:buChar char="n"/>
              <a:defRPr sz="2100">
                <a:solidFill>
                  <a:schemeClr val="bg2"/>
                </a:solidFill>
              </a:defRPr>
            </a:lvl1pPr>
            <a:lvl2pPr marL="533400" indent="-177800">
              <a:buClr>
                <a:srgbClr val="00B0F0"/>
              </a:buClr>
              <a:buFont typeface="Wingdings" panose="05000000000000000000" pitchFamily="2" charset="2"/>
              <a:buChar char="l"/>
              <a:defRPr sz="1800">
                <a:solidFill>
                  <a:schemeClr val="bg2"/>
                </a:solidFill>
              </a:defRPr>
            </a:lvl2pPr>
            <a:lvl3pPr marL="622300" indent="-88900">
              <a:buClr>
                <a:srgbClr val="00B0F0"/>
              </a:buClr>
              <a:buFont typeface="Wingdings" panose="05000000000000000000" pitchFamily="2" charset="2"/>
              <a:buChar char="Ø"/>
              <a:defRPr sz="1500">
                <a:solidFill>
                  <a:schemeClr val="bg2"/>
                </a:solidFill>
              </a:defRPr>
            </a:lvl3pPr>
            <a:lvl4pPr marL="923925" indent="-200025">
              <a:buClr>
                <a:srgbClr val="00B0F0"/>
              </a:buClr>
              <a:buFont typeface="Wingdings" panose="05000000000000000000" pitchFamily="2" charset="2"/>
              <a:buChar char="ü"/>
              <a:defRPr sz="1300">
                <a:solidFill>
                  <a:schemeClr val="bg2"/>
                </a:solidFill>
              </a:defRPr>
            </a:lvl4pPr>
            <a:lvl5pPr marL="1274763" indent="-285750">
              <a:buClr>
                <a:srgbClr val="00B0F0"/>
              </a:buClr>
              <a:buFont typeface="Arial" panose="020B0604020202020204" pitchFamily="34" charset="0"/>
              <a:buChar char="•"/>
              <a:defRPr sz="1300">
                <a:solidFill>
                  <a:schemeClr val="bg2"/>
                </a:solidFill>
              </a:defRPr>
            </a:lvl5pPr>
            <a:lvl6pPr>
              <a:defRPr sz="1300"/>
            </a:lvl6pPr>
            <a:lvl7pPr>
              <a:defRPr sz="1300"/>
            </a:lvl7pPr>
            <a:lvl8pPr>
              <a:defRPr sz="1300"/>
            </a:lvl8pPr>
            <a:lvl9pPr>
              <a:defRPr sz="1300"/>
            </a:lvl9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コンテンツ プレースホルダ 3"/>
          <p:cNvSpPr>
            <a:spLocks noGrp="1"/>
          </p:cNvSpPr>
          <p:nvPr>
            <p:ph sz="half" idx="2"/>
          </p:nvPr>
        </p:nvSpPr>
        <p:spPr>
          <a:xfrm>
            <a:off x="315789" y="2733616"/>
            <a:ext cx="9182040" cy="3677511"/>
          </a:xfrm>
        </p:spPr>
        <p:txBody>
          <a:bodyPr/>
          <a:lstStyle>
            <a:lvl1pPr marL="325438" indent="-325438">
              <a:buClr>
                <a:srgbClr val="00B0F0"/>
              </a:buClr>
              <a:buFont typeface="Wingdings" panose="05000000000000000000" pitchFamily="2" charset="2"/>
              <a:buChar char="n"/>
              <a:defRPr sz="2100">
                <a:solidFill>
                  <a:schemeClr val="bg2"/>
                </a:solidFill>
              </a:defRPr>
            </a:lvl1pPr>
            <a:lvl2pPr marL="533400" indent="-177800">
              <a:buClr>
                <a:srgbClr val="00B0F0"/>
              </a:buClr>
              <a:buFont typeface="Wingdings" panose="05000000000000000000" pitchFamily="2" charset="2"/>
              <a:buChar char="l"/>
              <a:defRPr sz="1800">
                <a:solidFill>
                  <a:schemeClr val="bg2"/>
                </a:solidFill>
              </a:defRPr>
            </a:lvl2pPr>
            <a:lvl3pPr marL="622300" indent="-88900">
              <a:buClr>
                <a:srgbClr val="00B0F0"/>
              </a:buClr>
              <a:buFont typeface="Wingdings" panose="05000000000000000000" pitchFamily="2" charset="2"/>
              <a:buChar char="Ø"/>
              <a:defRPr sz="1500">
                <a:solidFill>
                  <a:schemeClr val="bg2"/>
                </a:solidFill>
              </a:defRPr>
            </a:lvl3pPr>
            <a:lvl4pPr marL="923925" indent="-200025">
              <a:buClr>
                <a:srgbClr val="00B0F0"/>
              </a:buClr>
              <a:buFont typeface="Wingdings" panose="05000000000000000000" pitchFamily="2" charset="2"/>
              <a:buChar char="ü"/>
              <a:defRPr sz="1300">
                <a:solidFill>
                  <a:schemeClr val="bg2"/>
                </a:solidFill>
              </a:defRPr>
            </a:lvl4pPr>
            <a:lvl5pPr marL="1274763" indent="-285750">
              <a:buClr>
                <a:srgbClr val="00B0F0"/>
              </a:buClr>
              <a:buFont typeface="Arial" panose="020B0604020202020204" pitchFamily="34" charset="0"/>
              <a:buChar char="•"/>
              <a:defRPr sz="1300">
                <a:solidFill>
                  <a:schemeClr val="bg2"/>
                </a:solidFill>
              </a:defRPr>
            </a:lvl5pPr>
            <a:lvl6pPr>
              <a:defRPr sz="1300"/>
            </a:lvl6pPr>
            <a:lvl7pPr>
              <a:defRPr sz="1300"/>
            </a:lvl7pPr>
            <a:lvl8pPr>
              <a:defRPr sz="1300"/>
            </a:lvl8pPr>
            <a:lvl9pPr>
              <a:defRPr sz="1300"/>
            </a:lvl9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5" name="Rectangle 5"/>
          <p:cNvSpPr>
            <a:spLocks noGrp="1" noChangeArrowheads="1"/>
          </p:cNvSpPr>
          <p:nvPr>
            <p:ph type="sldNum" sz="quarter" idx="10"/>
          </p:nvPr>
        </p:nvSpPr>
        <p:spPr>
          <a:ln/>
        </p:spPr>
        <p:txBody>
          <a:bodyPr/>
          <a:lstStyle>
            <a:lvl1pPr>
              <a:defRPr/>
            </a:lvl1pPr>
          </a:lstStyle>
          <a:p>
            <a:pPr>
              <a:defRPr/>
            </a:pPr>
            <a:fld id="{A449B4A0-48DD-4EF6-9554-9F68404F7DA9}" type="slidenum">
              <a:rPr lang="ja-JP" altLang="en-US"/>
              <a:pPr>
                <a:defRPr/>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bg2"/>
                </a:solidFill>
              </a:defRPr>
            </a:lvl1pPr>
          </a:lstStyle>
          <a:p>
            <a:r>
              <a:rPr lang="ja-JP" altLang="en-US" dirty="0"/>
              <a:t>マスタ タイトルの書式設定</a:t>
            </a:r>
          </a:p>
        </p:txBody>
      </p:sp>
      <p:sp>
        <p:nvSpPr>
          <p:cNvPr id="3" name="Rectangle 5"/>
          <p:cNvSpPr>
            <a:spLocks noGrp="1" noChangeArrowheads="1"/>
          </p:cNvSpPr>
          <p:nvPr>
            <p:ph type="sldNum" sz="quarter" idx="10"/>
          </p:nvPr>
        </p:nvSpPr>
        <p:spPr>
          <a:ln/>
        </p:spPr>
        <p:txBody>
          <a:bodyPr/>
          <a:lstStyle>
            <a:lvl1pPr>
              <a:defRPr/>
            </a:lvl1pPr>
          </a:lstStyle>
          <a:p>
            <a:pPr>
              <a:defRPr/>
            </a:pPr>
            <a:fld id="{E63AB69E-A537-46C0-9C6B-D118EFA96729}" type="slidenum">
              <a:rPr lang="ja-JP" altLang="en-US"/>
              <a:pPr>
                <a:defRPr/>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3FF35BEF-8ED2-4AE6-A337-60CCAE266A49}" type="slidenum">
              <a:rPr lang="ja-JP" altLang="en-US"/>
              <a:pPr>
                <a:defRPr/>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64697" y="169366"/>
            <a:ext cx="9134339" cy="585081"/>
          </a:xfrm>
        </p:spPr>
        <p:txBody>
          <a:bodyPr/>
          <a:lstStyle>
            <a:lvl1pPr>
              <a:defRPr>
                <a:solidFill>
                  <a:schemeClr val="bg2"/>
                </a:solidFill>
              </a:defRPr>
            </a:lvl1pPr>
          </a:lstStyle>
          <a:p>
            <a:r>
              <a:rPr lang="ja-JP" altLang="en-US" dirty="0"/>
              <a:t>マスタ タイトルの書式設定</a:t>
            </a:r>
          </a:p>
        </p:txBody>
      </p:sp>
      <p:sp>
        <p:nvSpPr>
          <p:cNvPr id="3" name="コンテンツ プレースホルダ 2"/>
          <p:cNvSpPr>
            <a:spLocks noGrp="1"/>
          </p:cNvSpPr>
          <p:nvPr>
            <p:ph sz="half" idx="1"/>
          </p:nvPr>
        </p:nvSpPr>
        <p:spPr>
          <a:xfrm>
            <a:off x="351414" y="1272626"/>
            <a:ext cx="4515242" cy="5138501"/>
          </a:xfrm>
        </p:spPr>
        <p:txBody>
          <a:bodyPr/>
          <a:lstStyle>
            <a:lvl1pPr marL="325438" indent="-325438">
              <a:buClr>
                <a:srgbClr val="00B0F0"/>
              </a:buClr>
              <a:buFont typeface="Wingdings" panose="05000000000000000000" pitchFamily="2" charset="2"/>
              <a:buChar char="n"/>
              <a:defRPr>
                <a:solidFill>
                  <a:schemeClr val="bg2"/>
                </a:solidFill>
              </a:defRPr>
            </a:lvl1pPr>
            <a:lvl2pPr marL="533400" indent="-177800">
              <a:buClr>
                <a:srgbClr val="00B0F0"/>
              </a:buClr>
              <a:buFont typeface="Wingdings" panose="05000000000000000000" pitchFamily="2" charset="2"/>
              <a:buChar char="l"/>
              <a:defRPr>
                <a:solidFill>
                  <a:schemeClr val="bg2"/>
                </a:solidFill>
              </a:defRPr>
            </a:lvl2pPr>
            <a:lvl3pPr marL="622300" indent="-88900">
              <a:buClr>
                <a:srgbClr val="00B0F0"/>
              </a:buClr>
              <a:buFont typeface="Wingdings" panose="05000000000000000000" pitchFamily="2" charset="2"/>
              <a:buChar char="Ø"/>
              <a:defRPr>
                <a:solidFill>
                  <a:schemeClr val="bg2"/>
                </a:solidFill>
              </a:defRPr>
            </a:lvl3pPr>
            <a:lvl4pPr marL="923925" indent="-200025">
              <a:buClr>
                <a:srgbClr val="00B0F0"/>
              </a:buClr>
              <a:buFont typeface="Wingdings" panose="05000000000000000000" pitchFamily="2" charset="2"/>
              <a:buChar char="ü"/>
              <a:defRPr>
                <a:solidFill>
                  <a:schemeClr val="bg2"/>
                </a:solidFill>
              </a:defRPr>
            </a:lvl4pPr>
            <a:lvl5pPr marL="1160463" indent="-171450">
              <a:buClr>
                <a:srgbClr val="00B0F0"/>
              </a:buClr>
              <a:buFont typeface="Arial" panose="020B0604020202020204" pitchFamily="34" charset="0"/>
              <a:buChar char="•"/>
              <a:defRPr>
                <a:solidFill>
                  <a:schemeClr val="bg2"/>
                </a:solidFill>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コンテンツ プレースホルダ 3"/>
          <p:cNvSpPr>
            <a:spLocks noGrp="1"/>
          </p:cNvSpPr>
          <p:nvPr>
            <p:ph sz="quarter" idx="2"/>
          </p:nvPr>
        </p:nvSpPr>
        <p:spPr>
          <a:xfrm>
            <a:off x="4982586" y="1272626"/>
            <a:ext cx="4515243" cy="2457263"/>
          </a:xfrm>
        </p:spPr>
        <p:txBody>
          <a:bodyPr/>
          <a:lstStyle>
            <a:lvl1pPr marL="325438" indent="-325438">
              <a:buClr>
                <a:srgbClr val="00B0F0"/>
              </a:buClr>
              <a:buFont typeface="Wingdings" panose="05000000000000000000" pitchFamily="2" charset="2"/>
              <a:buChar char="n"/>
              <a:defRPr>
                <a:solidFill>
                  <a:schemeClr val="bg2"/>
                </a:solidFill>
              </a:defRPr>
            </a:lvl1pPr>
            <a:lvl2pPr marL="533400" indent="-177800">
              <a:buClr>
                <a:srgbClr val="00B0F0"/>
              </a:buClr>
              <a:buFont typeface="Wingdings" panose="05000000000000000000" pitchFamily="2" charset="2"/>
              <a:buChar char="l"/>
              <a:defRPr>
                <a:solidFill>
                  <a:schemeClr val="bg2"/>
                </a:solidFill>
              </a:defRPr>
            </a:lvl2pPr>
            <a:lvl3pPr marL="622300" indent="-88900">
              <a:buClr>
                <a:srgbClr val="00B0F0"/>
              </a:buClr>
              <a:buFont typeface="Wingdings" panose="05000000000000000000" pitchFamily="2" charset="2"/>
              <a:buChar char="Ø"/>
              <a:defRPr>
                <a:solidFill>
                  <a:schemeClr val="bg2"/>
                </a:solidFill>
              </a:defRPr>
            </a:lvl3pPr>
            <a:lvl4pPr marL="923925" indent="-200025">
              <a:buClr>
                <a:srgbClr val="00B0F0"/>
              </a:buClr>
              <a:buFont typeface="Wingdings" panose="05000000000000000000" pitchFamily="2" charset="2"/>
              <a:buChar char="ü"/>
              <a:defRPr>
                <a:solidFill>
                  <a:schemeClr val="bg2"/>
                </a:solidFill>
              </a:defRPr>
            </a:lvl4pPr>
            <a:lvl5pPr marL="1160463" indent="-171450">
              <a:buClr>
                <a:srgbClr val="00B0F0"/>
              </a:buClr>
              <a:buFont typeface="Wingdings" panose="05000000000000000000" pitchFamily="2" charset="2"/>
              <a:buChar char="n"/>
              <a:defRPr>
                <a:solidFill>
                  <a:schemeClr val="bg2"/>
                </a:solidFill>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5" name="コンテンツ プレースホルダ 4"/>
          <p:cNvSpPr>
            <a:spLocks noGrp="1"/>
          </p:cNvSpPr>
          <p:nvPr>
            <p:ph sz="quarter" idx="3"/>
          </p:nvPr>
        </p:nvSpPr>
        <p:spPr>
          <a:xfrm>
            <a:off x="4982586" y="3930482"/>
            <a:ext cx="4515243" cy="2480645"/>
          </a:xfrm>
        </p:spPr>
        <p:txBody>
          <a:bodyPr/>
          <a:lstStyle>
            <a:lvl1pPr marL="325438" indent="-325438">
              <a:buClr>
                <a:srgbClr val="00B0F0"/>
              </a:buClr>
              <a:buFont typeface="Wingdings" panose="05000000000000000000" pitchFamily="2" charset="2"/>
              <a:buChar char="n"/>
              <a:defRPr>
                <a:solidFill>
                  <a:schemeClr val="bg2"/>
                </a:solidFill>
              </a:defRPr>
            </a:lvl1pPr>
            <a:lvl2pPr marL="533400" indent="-177800">
              <a:buClr>
                <a:srgbClr val="00B0F0"/>
              </a:buClr>
              <a:buFont typeface="Wingdings" panose="05000000000000000000" pitchFamily="2" charset="2"/>
              <a:buChar char="l"/>
              <a:defRPr>
                <a:solidFill>
                  <a:schemeClr val="bg2"/>
                </a:solidFill>
              </a:defRPr>
            </a:lvl2pPr>
            <a:lvl3pPr marL="622300" indent="-88900">
              <a:buClr>
                <a:srgbClr val="00B0F0"/>
              </a:buClr>
              <a:buFont typeface="Wingdings" panose="05000000000000000000" pitchFamily="2" charset="2"/>
              <a:buChar char="Ø"/>
              <a:defRPr>
                <a:solidFill>
                  <a:schemeClr val="bg2"/>
                </a:solidFill>
              </a:defRPr>
            </a:lvl3pPr>
            <a:lvl4pPr marL="923925" indent="-200025">
              <a:buClr>
                <a:srgbClr val="00B0F0"/>
              </a:buClr>
              <a:buFont typeface="Wingdings" panose="05000000000000000000" pitchFamily="2" charset="2"/>
              <a:buChar char="ü"/>
              <a:defRPr>
                <a:solidFill>
                  <a:schemeClr val="bg2"/>
                </a:solidFill>
              </a:defRPr>
            </a:lvl4pPr>
            <a:lvl5pPr marL="1160463" indent="-171450">
              <a:buClr>
                <a:srgbClr val="00B0F0"/>
              </a:buClr>
              <a:buFont typeface="Arial" panose="020B0604020202020204" pitchFamily="34" charset="0"/>
              <a:buChar char="•"/>
              <a:defRPr>
                <a:solidFill>
                  <a:schemeClr val="bg2"/>
                </a:solidFill>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6" name="Rectangle 5"/>
          <p:cNvSpPr>
            <a:spLocks noGrp="1" noChangeArrowheads="1"/>
          </p:cNvSpPr>
          <p:nvPr>
            <p:ph type="sldNum" sz="quarter" idx="10"/>
          </p:nvPr>
        </p:nvSpPr>
        <p:spPr>
          <a:ln/>
        </p:spPr>
        <p:txBody>
          <a:bodyPr/>
          <a:lstStyle>
            <a:lvl1pPr>
              <a:defRPr/>
            </a:lvl1pPr>
          </a:lstStyle>
          <a:p>
            <a:pPr>
              <a:defRPr/>
            </a:pPr>
            <a:fld id="{A46E3206-7F01-490E-961F-610C0093D918}" type="slidenum">
              <a:rPr lang="ja-JP" altLang="en-US"/>
              <a:pPr>
                <a:defRPr/>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13871" name="Rectangle 15"/>
          <p:cNvSpPr>
            <a:spLocks noChangeArrowheads="1"/>
          </p:cNvSpPr>
          <p:nvPr/>
        </p:nvSpPr>
        <p:spPr bwMode="auto">
          <a:xfrm>
            <a:off x="0" y="0"/>
            <a:ext cx="9906000" cy="228600"/>
          </a:xfrm>
          <a:prstGeom prst="rect">
            <a:avLst/>
          </a:prstGeom>
          <a:solidFill>
            <a:srgbClr val="00B0F0"/>
          </a:solidFill>
          <a:ln>
            <a:noFill/>
            <a:headEnd type="none" w="sm" len="sm"/>
            <a:tailEnd type="none" w="sm" len="sm"/>
          </a:ln>
          <a:effectLst/>
        </p:spPr>
        <p:style>
          <a:lnRef idx="1">
            <a:schemeClr val="accent3"/>
          </a:lnRef>
          <a:fillRef idx="3">
            <a:schemeClr val="accent3"/>
          </a:fillRef>
          <a:effectRef idx="2">
            <a:schemeClr val="accent3"/>
          </a:effectRef>
          <a:fontRef idx="minor">
            <a:schemeClr val="lt1"/>
          </a:fontRef>
        </p:style>
        <p:txBody>
          <a:bodyPr wrap="none" lIns="67254" tIns="33627" rIns="67254" bIns="33627" anchor="ctr"/>
          <a:lstStyle/>
          <a:p>
            <a:pPr algn="r" latinLnBrk="1">
              <a:defRPr/>
            </a:pPr>
            <a:endParaRPr kumimoji="0" lang="en-US" altLang="ja-JP" sz="1200" b="1" dirty="0">
              <a:latin typeface="メイリオ"/>
              <a:ea typeface="メイリオ"/>
              <a:cs typeface="メイリオ"/>
            </a:endParaRPr>
          </a:p>
        </p:txBody>
      </p:sp>
      <p:sp>
        <p:nvSpPr>
          <p:cNvPr id="1913859" name="Line 3"/>
          <p:cNvSpPr>
            <a:spLocks noChangeShapeType="1"/>
          </p:cNvSpPr>
          <p:nvPr/>
        </p:nvSpPr>
        <p:spPr bwMode="auto">
          <a:xfrm>
            <a:off x="0" y="6577013"/>
            <a:ext cx="9906000" cy="0"/>
          </a:xfrm>
          <a:prstGeom prst="line">
            <a:avLst/>
          </a:prstGeom>
          <a:noFill/>
          <a:ln w="12700" cap="sq" cmpd="sng" algn="ctr">
            <a:solidFill>
              <a:srgbClr val="404040"/>
            </a:solidFill>
            <a:prstDash val="solid"/>
            <a:round/>
            <a:headEnd type="none" w="sm" len="sm"/>
            <a:tailEnd type="none" w="sm" len="sm"/>
          </a:ln>
          <a:effectLst/>
        </p:spPr>
        <p:txBody>
          <a:bodyPr wrap="none" lIns="67254" tIns="33627" rIns="67254" bIns="33627" anchor="ctr"/>
          <a:lstStyle/>
          <a:p>
            <a:pPr algn="ctr" latinLnBrk="1">
              <a:defRPr/>
            </a:pPr>
            <a:endParaRPr kumimoji="0" lang="ja-JP" altLang="en-US" dirty="0">
              <a:latin typeface="ＤＦＧ華康ゴシック体W5" pitchFamily="50" charset="-128"/>
              <a:ea typeface="ＤＦＧ華康ゴシック体W5" pitchFamily="50" charset="-128"/>
              <a:cs typeface="+mn-cs"/>
            </a:endParaRPr>
          </a:p>
        </p:txBody>
      </p:sp>
      <p:sp>
        <p:nvSpPr>
          <p:cNvPr id="1028" name="Rectangle 4"/>
          <p:cNvSpPr>
            <a:spLocks noGrp="1" noChangeArrowheads="1"/>
          </p:cNvSpPr>
          <p:nvPr>
            <p:ph type="body" idx="1"/>
          </p:nvPr>
        </p:nvSpPr>
        <p:spPr bwMode="auto">
          <a:xfrm>
            <a:off x="350838" y="1143000"/>
            <a:ext cx="9147175" cy="5268913"/>
          </a:xfrm>
          <a:prstGeom prst="rect">
            <a:avLst/>
          </a:prstGeom>
          <a:noFill/>
          <a:ln w="9525">
            <a:noFill/>
            <a:miter lim="800000"/>
            <a:headEnd/>
            <a:tailEnd/>
          </a:ln>
        </p:spPr>
        <p:txBody>
          <a:bodyPr vert="horz" wrap="square" lIns="0" tIns="33622" rIns="0" bIns="33622"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913861" name="Rectangle 5"/>
          <p:cNvSpPr>
            <a:spLocks noGrp="1" noChangeArrowheads="1"/>
          </p:cNvSpPr>
          <p:nvPr>
            <p:ph type="sldNum" sz="quarter" idx="4"/>
          </p:nvPr>
        </p:nvSpPr>
        <p:spPr bwMode="auto">
          <a:xfrm>
            <a:off x="9499600" y="6602413"/>
            <a:ext cx="406400" cy="255587"/>
          </a:xfrm>
          <a:prstGeom prst="rect">
            <a:avLst/>
          </a:prstGeom>
          <a:noFill/>
          <a:ln w="9525">
            <a:noFill/>
            <a:miter lim="800000"/>
            <a:headEnd/>
            <a:tailEnd/>
          </a:ln>
          <a:effectLst/>
        </p:spPr>
        <p:txBody>
          <a:bodyPr vert="horz" wrap="square" lIns="67245" tIns="33622" rIns="67245" bIns="33622" numCol="1" anchor="b" anchorCtr="0" compatLnSpc="1">
            <a:prstTxWarp prst="textNoShape">
              <a:avLst/>
            </a:prstTxWarp>
          </a:bodyPr>
          <a:lstStyle>
            <a:lvl1pPr algn="r" latinLnBrk="1">
              <a:defRPr sz="1100">
                <a:solidFill>
                  <a:schemeClr val="bg2"/>
                </a:solidFill>
                <a:latin typeface="Arial" charset="0"/>
                <a:ea typeface="Gulim" pitchFamily="34" charset="-127"/>
              </a:defRPr>
            </a:lvl1pPr>
          </a:lstStyle>
          <a:p>
            <a:pPr>
              <a:defRPr/>
            </a:pPr>
            <a:fld id="{E77FD05B-2630-4683-BB46-8AFEBFACEF4E}" type="slidenum">
              <a:rPr lang="ja-JP" altLang="en-US" smtClean="0"/>
              <a:pPr>
                <a:defRPr/>
              </a:pPr>
              <a:t>‹#›</a:t>
            </a:fld>
            <a:endParaRPr lang="en-US" altLang="ja-JP" dirty="0"/>
          </a:p>
        </p:txBody>
      </p:sp>
      <p:sp>
        <p:nvSpPr>
          <p:cNvPr id="1030" name="Rectangle 6"/>
          <p:cNvSpPr>
            <a:spLocks noGrp="1" noChangeArrowheads="1"/>
          </p:cNvSpPr>
          <p:nvPr>
            <p:ph type="title"/>
          </p:nvPr>
        </p:nvSpPr>
        <p:spPr bwMode="auto">
          <a:xfrm>
            <a:off x="387350" y="304800"/>
            <a:ext cx="9134475" cy="58102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ja-JP" altLang="en-US" dirty="0"/>
              <a:t>マスタ タイトルの書式設定</a:t>
            </a:r>
          </a:p>
        </p:txBody>
      </p:sp>
      <p:sp>
        <p:nvSpPr>
          <p:cNvPr id="9" name="Line 3"/>
          <p:cNvSpPr>
            <a:spLocks noChangeShapeType="1"/>
          </p:cNvSpPr>
          <p:nvPr/>
        </p:nvSpPr>
        <p:spPr bwMode="auto">
          <a:xfrm>
            <a:off x="0" y="990600"/>
            <a:ext cx="9906000" cy="0"/>
          </a:xfrm>
          <a:prstGeom prst="line">
            <a:avLst/>
          </a:prstGeom>
          <a:noFill/>
          <a:ln w="12700" cap="sq" cmpd="sng" algn="ctr">
            <a:solidFill>
              <a:schemeClr val="bg2">
                <a:lumMod val="75000"/>
                <a:lumOff val="25000"/>
              </a:schemeClr>
            </a:solidFill>
            <a:prstDash val="solid"/>
            <a:round/>
            <a:headEnd type="none" w="sm" len="sm"/>
            <a:tailEnd type="none" w="sm" len="sm"/>
          </a:ln>
          <a:effectLst/>
        </p:spPr>
        <p:txBody>
          <a:bodyPr wrap="none" lIns="67254" tIns="33627" rIns="67254" bIns="33627" anchor="ctr"/>
          <a:lstStyle/>
          <a:p>
            <a:pPr algn="ctr" latinLnBrk="1">
              <a:defRPr/>
            </a:pPr>
            <a:endParaRPr kumimoji="0" lang="ja-JP" altLang="en-US" dirty="0">
              <a:latin typeface="ＤＦＧ華康ゴシック体W5" pitchFamily="50" charset="-128"/>
              <a:ea typeface="ＤＦＧ華康ゴシック体W5" pitchFamily="50" charset="-128"/>
              <a:cs typeface="+mn-cs"/>
            </a:endParaRPr>
          </a:p>
        </p:txBody>
      </p:sp>
    </p:spTree>
  </p:cSld>
  <p:clrMap bg1="dk2" tx1="lt1" bg2="dk1" tx2="lt2" accent1="accent1" accent2="accent2" accent3="accent3" accent4="accent4" accent5="accent5" accent6="accent6" hlink="hlink" folHlink="folHlink"/>
  <p:sldLayoutIdLst>
    <p:sldLayoutId id="2147483663" r:id="rId1"/>
    <p:sldLayoutId id="2147483662" r:id="rId2"/>
    <p:sldLayoutId id="2147483664" r:id="rId3"/>
    <p:sldLayoutId id="2147483661" r:id="rId4"/>
    <p:sldLayoutId id="2147483660" r:id="rId5"/>
    <p:sldLayoutId id="2147483659" r:id="rId6"/>
    <p:sldLayoutId id="2147483658" r:id="rId7"/>
    <p:sldLayoutId id="2147483657" r:id="rId8"/>
    <p:sldLayoutId id="2147483656" r:id="rId9"/>
  </p:sldLayoutIdLst>
  <p:hf hdr="0" ftr="0" dt="0"/>
  <p:txStyles>
    <p:titleStyle>
      <a:lvl1pPr algn="l" defTabSz="971550" rtl="0" eaLnBrk="0" fontAlgn="base" hangingPunct="0">
        <a:spcBef>
          <a:spcPct val="0"/>
        </a:spcBef>
        <a:spcAft>
          <a:spcPct val="0"/>
        </a:spcAft>
        <a:defRPr kumimoji="1" sz="2600">
          <a:solidFill>
            <a:schemeClr val="bg2"/>
          </a:solidFill>
          <a:latin typeface="メイリオ" panose="020B0604030504040204" pitchFamily="50" charset="-128"/>
          <a:ea typeface="メイリオ" panose="020B0604030504040204" pitchFamily="50" charset="-128"/>
          <a:cs typeface="メイリオ" panose="020B0604030504040204" pitchFamily="50" charset="-128"/>
        </a:defRPr>
      </a:lvl1pPr>
      <a:lvl2pPr algn="l" defTabSz="971550" rtl="0" eaLnBrk="0" fontAlgn="base" hangingPunct="0">
        <a:spcBef>
          <a:spcPct val="0"/>
        </a:spcBef>
        <a:spcAft>
          <a:spcPct val="0"/>
        </a:spcAft>
        <a:defRPr kumimoji="1" sz="2600">
          <a:solidFill>
            <a:srgbClr val="404040"/>
          </a:solidFill>
          <a:latin typeface="メイリオ" pitchFamily="50" charset="-128"/>
          <a:ea typeface="メイリオ" pitchFamily="50" charset="-128"/>
          <a:cs typeface="メイリオ" pitchFamily="50" charset="-128"/>
        </a:defRPr>
      </a:lvl2pPr>
      <a:lvl3pPr algn="l" defTabSz="971550" rtl="0" eaLnBrk="0" fontAlgn="base" hangingPunct="0">
        <a:spcBef>
          <a:spcPct val="0"/>
        </a:spcBef>
        <a:spcAft>
          <a:spcPct val="0"/>
        </a:spcAft>
        <a:defRPr kumimoji="1" sz="2600">
          <a:solidFill>
            <a:srgbClr val="404040"/>
          </a:solidFill>
          <a:latin typeface="メイリオ" pitchFamily="50" charset="-128"/>
          <a:ea typeface="メイリオ" pitchFamily="50" charset="-128"/>
          <a:cs typeface="メイリオ" pitchFamily="50" charset="-128"/>
        </a:defRPr>
      </a:lvl3pPr>
      <a:lvl4pPr algn="l" defTabSz="971550" rtl="0" eaLnBrk="0" fontAlgn="base" hangingPunct="0">
        <a:spcBef>
          <a:spcPct val="0"/>
        </a:spcBef>
        <a:spcAft>
          <a:spcPct val="0"/>
        </a:spcAft>
        <a:defRPr kumimoji="1" sz="2600">
          <a:solidFill>
            <a:srgbClr val="404040"/>
          </a:solidFill>
          <a:latin typeface="メイリオ" pitchFamily="50" charset="-128"/>
          <a:ea typeface="メイリオ" pitchFamily="50" charset="-128"/>
          <a:cs typeface="メイリオ" pitchFamily="50" charset="-128"/>
        </a:defRPr>
      </a:lvl4pPr>
      <a:lvl5pPr algn="l" defTabSz="971550" rtl="0" eaLnBrk="0" fontAlgn="base" hangingPunct="0">
        <a:spcBef>
          <a:spcPct val="0"/>
        </a:spcBef>
        <a:spcAft>
          <a:spcPct val="0"/>
        </a:spcAft>
        <a:defRPr kumimoji="1" sz="2600">
          <a:solidFill>
            <a:srgbClr val="404040"/>
          </a:solidFill>
          <a:latin typeface="メイリオ" pitchFamily="50" charset="-128"/>
          <a:ea typeface="メイリオ" pitchFamily="50" charset="-128"/>
          <a:cs typeface="メイリオ" pitchFamily="50" charset="-128"/>
        </a:defRPr>
      </a:lvl5pPr>
      <a:lvl6pPr marL="336271" algn="l" defTabSz="972616" rtl="0" fontAlgn="base">
        <a:spcBef>
          <a:spcPct val="0"/>
        </a:spcBef>
        <a:spcAft>
          <a:spcPct val="0"/>
        </a:spcAft>
        <a:defRPr kumimoji="1" sz="3500">
          <a:solidFill>
            <a:schemeClr val="tx1"/>
          </a:solidFill>
          <a:latin typeface="ＤＦＧ平成ゴシック体W7" pitchFamily="50" charset="-128"/>
          <a:ea typeface="ＤＦＧ平成ゴシック体W7" pitchFamily="50" charset="-128"/>
        </a:defRPr>
      </a:lvl6pPr>
      <a:lvl7pPr marL="672541" algn="l" defTabSz="972616" rtl="0" fontAlgn="base">
        <a:spcBef>
          <a:spcPct val="0"/>
        </a:spcBef>
        <a:spcAft>
          <a:spcPct val="0"/>
        </a:spcAft>
        <a:defRPr kumimoji="1" sz="3500">
          <a:solidFill>
            <a:schemeClr val="tx1"/>
          </a:solidFill>
          <a:latin typeface="ＤＦＧ平成ゴシック体W7" pitchFamily="50" charset="-128"/>
          <a:ea typeface="ＤＦＧ平成ゴシック体W7" pitchFamily="50" charset="-128"/>
        </a:defRPr>
      </a:lvl7pPr>
      <a:lvl8pPr marL="1008812" algn="l" defTabSz="972616" rtl="0" fontAlgn="base">
        <a:spcBef>
          <a:spcPct val="0"/>
        </a:spcBef>
        <a:spcAft>
          <a:spcPct val="0"/>
        </a:spcAft>
        <a:defRPr kumimoji="1" sz="3500">
          <a:solidFill>
            <a:schemeClr val="tx1"/>
          </a:solidFill>
          <a:latin typeface="ＤＦＧ平成ゴシック体W7" pitchFamily="50" charset="-128"/>
          <a:ea typeface="ＤＦＧ平成ゴシック体W7" pitchFamily="50" charset="-128"/>
        </a:defRPr>
      </a:lvl8pPr>
      <a:lvl9pPr marL="1345082" algn="l" defTabSz="972616" rtl="0" fontAlgn="base">
        <a:spcBef>
          <a:spcPct val="0"/>
        </a:spcBef>
        <a:spcAft>
          <a:spcPct val="0"/>
        </a:spcAft>
        <a:defRPr kumimoji="1" sz="3500">
          <a:solidFill>
            <a:schemeClr val="tx1"/>
          </a:solidFill>
          <a:latin typeface="ＤＦＧ平成ゴシック体W7" pitchFamily="50" charset="-128"/>
          <a:ea typeface="ＤＦＧ平成ゴシック体W7" pitchFamily="50" charset="-128"/>
        </a:defRPr>
      </a:lvl9pPr>
    </p:titleStyle>
    <p:bodyStyle>
      <a:lvl1pPr marL="325438" indent="-325438" algn="l" defTabSz="971550" rtl="0" eaLnBrk="0" fontAlgn="base" hangingPunct="0">
        <a:spcBef>
          <a:spcPct val="50000"/>
        </a:spcBef>
        <a:spcAft>
          <a:spcPct val="0"/>
        </a:spcAft>
        <a:buClr>
          <a:srgbClr val="00B0F0"/>
        </a:buClr>
        <a:buFont typeface="Wingdings" panose="05000000000000000000" pitchFamily="2" charset="2"/>
        <a:buChar char="n"/>
        <a:tabLst>
          <a:tab pos="774700" algn="l"/>
        </a:tabLst>
        <a:defRPr kumimoji="1" sz="2000">
          <a:solidFill>
            <a:schemeClr val="bg2"/>
          </a:solidFill>
          <a:latin typeface="メイリオ" pitchFamily="50" charset="-128"/>
          <a:ea typeface="メイリオ" pitchFamily="50" charset="-128"/>
          <a:cs typeface="メイリオ" pitchFamily="50" charset="-128"/>
        </a:defRPr>
      </a:lvl1pPr>
      <a:lvl2pPr marL="533400" indent="-177800" algn="l" defTabSz="971550" rtl="0" eaLnBrk="0" fontAlgn="base" hangingPunct="0">
        <a:spcBef>
          <a:spcPct val="35000"/>
        </a:spcBef>
        <a:spcAft>
          <a:spcPct val="0"/>
        </a:spcAft>
        <a:buClr>
          <a:srgbClr val="00B0F0"/>
        </a:buClr>
        <a:buSzPct val="75000"/>
        <a:buFont typeface="Wingdings" panose="05000000000000000000" pitchFamily="2" charset="2"/>
        <a:buChar char="l"/>
        <a:tabLst>
          <a:tab pos="533400" algn="l"/>
        </a:tabLst>
        <a:defRPr kumimoji="1" sz="1600">
          <a:solidFill>
            <a:schemeClr val="bg2"/>
          </a:solidFill>
          <a:latin typeface="メイリオ" pitchFamily="50" charset="-128"/>
          <a:ea typeface="メイリオ" pitchFamily="50" charset="-128"/>
          <a:cs typeface="メイリオ" pitchFamily="50" charset="-128"/>
        </a:defRPr>
      </a:lvl2pPr>
      <a:lvl3pPr marL="622300" indent="-88900" algn="l" defTabSz="971550" rtl="0" eaLnBrk="0" fontAlgn="base" hangingPunct="0">
        <a:spcBef>
          <a:spcPct val="20000"/>
        </a:spcBef>
        <a:spcAft>
          <a:spcPct val="0"/>
        </a:spcAft>
        <a:buClr>
          <a:srgbClr val="00B0F0"/>
        </a:buClr>
        <a:buFont typeface="Wingdings" panose="05000000000000000000" pitchFamily="2" charset="2"/>
        <a:buChar char="Ø"/>
        <a:tabLst>
          <a:tab pos="622300" algn="l"/>
        </a:tabLst>
        <a:defRPr kumimoji="1" sz="1500">
          <a:solidFill>
            <a:schemeClr val="bg2"/>
          </a:solidFill>
          <a:latin typeface="メイリオ" pitchFamily="50" charset="-128"/>
          <a:ea typeface="メイリオ" pitchFamily="50" charset="-128"/>
          <a:cs typeface="メイリオ" pitchFamily="50" charset="-128"/>
        </a:defRPr>
      </a:lvl3pPr>
      <a:lvl4pPr marL="923925" indent="-200025" algn="l" defTabSz="971550" rtl="0" eaLnBrk="0" fontAlgn="base" hangingPunct="0">
        <a:spcBef>
          <a:spcPct val="20000"/>
        </a:spcBef>
        <a:spcAft>
          <a:spcPct val="0"/>
        </a:spcAft>
        <a:buClr>
          <a:srgbClr val="00B0F0"/>
        </a:buClr>
        <a:buFont typeface="Wingdings" panose="05000000000000000000" pitchFamily="2" charset="2"/>
        <a:buChar char="ü"/>
        <a:tabLst>
          <a:tab pos="923925" algn="l"/>
        </a:tabLst>
        <a:defRPr kumimoji="1" sz="1300">
          <a:solidFill>
            <a:schemeClr val="bg2"/>
          </a:solidFill>
          <a:latin typeface="メイリオ" pitchFamily="50" charset="-128"/>
          <a:ea typeface="メイリオ" pitchFamily="50" charset="-128"/>
          <a:cs typeface="メイリオ" pitchFamily="50" charset="-128"/>
        </a:defRPr>
      </a:lvl4pPr>
      <a:lvl5pPr marL="1160463" indent="-171450" algn="l" defTabSz="971550" rtl="0" eaLnBrk="0" fontAlgn="base" hangingPunct="0">
        <a:spcBef>
          <a:spcPct val="20000"/>
        </a:spcBef>
        <a:spcAft>
          <a:spcPct val="0"/>
        </a:spcAft>
        <a:buClr>
          <a:srgbClr val="00B0F0"/>
        </a:buClr>
        <a:buFont typeface="Arial" panose="020B0604020202020204" pitchFamily="34" charset="0"/>
        <a:buChar char="•"/>
        <a:tabLst>
          <a:tab pos="989013" algn="l"/>
        </a:tabLst>
        <a:defRPr kumimoji="1" sz="1200">
          <a:solidFill>
            <a:schemeClr val="bg2"/>
          </a:solidFill>
          <a:latin typeface="メイリオ" pitchFamily="50" charset="-128"/>
          <a:ea typeface="メイリオ" pitchFamily="50" charset="-128"/>
          <a:cs typeface="メイリオ" pitchFamily="50" charset="-128"/>
        </a:defRPr>
      </a:lvl5pPr>
      <a:lvl6pPr marL="2322369"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6pPr>
      <a:lvl7pPr marL="2658640"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7pPr>
      <a:lvl8pPr marL="2994910"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8pPr>
      <a:lvl9pPr marL="3331181"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9pPr>
    </p:bodyStyle>
    <p:otherStyle>
      <a:defPPr>
        <a:defRPr lang="ja-JP"/>
      </a:defPPr>
      <a:lvl1pPr marL="0" algn="l" defTabSz="672541" rtl="0" eaLnBrk="1" latinLnBrk="0" hangingPunct="1">
        <a:defRPr kumimoji="1" sz="1300" kern="1200">
          <a:solidFill>
            <a:schemeClr val="tx1"/>
          </a:solidFill>
          <a:latin typeface="+mn-lt"/>
          <a:ea typeface="+mn-ea"/>
          <a:cs typeface="+mn-cs"/>
        </a:defRPr>
      </a:lvl1pPr>
      <a:lvl2pPr marL="336271" algn="l" defTabSz="672541" rtl="0" eaLnBrk="1" latinLnBrk="0" hangingPunct="1">
        <a:defRPr kumimoji="1" sz="1300" kern="1200">
          <a:solidFill>
            <a:schemeClr val="tx1"/>
          </a:solidFill>
          <a:latin typeface="+mn-lt"/>
          <a:ea typeface="+mn-ea"/>
          <a:cs typeface="+mn-cs"/>
        </a:defRPr>
      </a:lvl2pPr>
      <a:lvl3pPr marL="672541" algn="l" defTabSz="672541" rtl="0" eaLnBrk="1" latinLnBrk="0" hangingPunct="1">
        <a:defRPr kumimoji="1" sz="1300" kern="1200">
          <a:solidFill>
            <a:schemeClr val="tx1"/>
          </a:solidFill>
          <a:latin typeface="+mn-lt"/>
          <a:ea typeface="+mn-ea"/>
          <a:cs typeface="+mn-cs"/>
        </a:defRPr>
      </a:lvl3pPr>
      <a:lvl4pPr marL="1008812" algn="l" defTabSz="672541" rtl="0" eaLnBrk="1" latinLnBrk="0" hangingPunct="1">
        <a:defRPr kumimoji="1" sz="1300" kern="1200">
          <a:solidFill>
            <a:schemeClr val="tx1"/>
          </a:solidFill>
          <a:latin typeface="+mn-lt"/>
          <a:ea typeface="+mn-ea"/>
          <a:cs typeface="+mn-cs"/>
        </a:defRPr>
      </a:lvl4pPr>
      <a:lvl5pPr marL="1345082" algn="l" defTabSz="672541" rtl="0" eaLnBrk="1" latinLnBrk="0" hangingPunct="1">
        <a:defRPr kumimoji="1" sz="1300" kern="1200">
          <a:solidFill>
            <a:schemeClr val="tx1"/>
          </a:solidFill>
          <a:latin typeface="+mn-lt"/>
          <a:ea typeface="+mn-ea"/>
          <a:cs typeface="+mn-cs"/>
        </a:defRPr>
      </a:lvl5pPr>
      <a:lvl6pPr marL="1681353" algn="l" defTabSz="672541" rtl="0" eaLnBrk="1" latinLnBrk="0" hangingPunct="1">
        <a:defRPr kumimoji="1" sz="1300" kern="1200">
          <a:solidFill>
            <a:schemeClr val="tx1"/>
          </a:solidFill>
          <a:latin typeface="+mn-lt"/>
          <a:ea typeface="+mn-ea"/>
          <a:cs typeface="+mn-cs"/>
        </a:defRPr>
      </a:lvl6pPr>
      <a:lvl7pPr marL="2017624" algn="l" defTabSz="672541" rtl="0" eaLnBrk="1" latinLnBrk="0" hangingPunct="1">
        <a:defRPr kumimoji="1" sz="1300" kern="1200">
          <a:solidFill>
            <a:schemeClr val="tx1"/>
          </a:solidFill>
          <a:latin typeface="+mn-lt"/>
          <a:ea typeface="+mn-ea"/>
          <a:cs typeface="+mn-cs"/>
        </a:defRPr>
      </a:lvl7pPr>
      <a:lvl8pPr marL="2353894" algn="l" defTabSz="672541" rtl="0" eaLnBrk="1" latinLnBrk="0" hangingPunct="1">
        <a:defRPr kumimoji="1" sz="1300" kern="1200">
          <a:solidFill>
            <a:schemeClr val="tx1"/>
          </a:solidFill>
          <a:latin typeface="+mn-lt"/>
          <a:ea typeface="+mn-ea"/>
          <a:cs typeface="+mn-cs"/>
        </a:defRPr>
      </a:lvl8pPr>
      <a:lvl9pPr marL="2690165" algn="l" defTabSz="672541" rtl="0" eaLnBrk="1" latinLnBrk="0" hangingPunct="1">
        <a:defRPr kumimoji="1"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577354-1613-4782-8ED8-140C9343820C}" type="datetimeFigureOut">
              <a:rPr kumimoji="1" lang="ja-JP" altLang="en-US" smtClean="0"/>
              <a:t>2017/4/13</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FFFA0E-C185-45AA-B848-24FF2558CC82}" type="slidenum">
              <a:rPr kumimoji="1" lang="ja-JP" altLang="en-US" smtClean="0"/>
              <a:t>‹#›</a:t>
            </a:fld>
            <a:endParaRPr kumimoji="1" lang="ja-JP" altLang="en-US"/>
          </a:p>
        </p:txBody>
      </p:sp>
    </p:spTree>
    <p:extLst>
      <p:ext uri="{BB962C8B-B14F-4D97-AF65-F5344CB8AC3E}">
        <p14:creationId xmlns:p14="http://schemas.microsoft.com/office/powerpoint/2010/main" val="383944411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16.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5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57.jpeg"/><Relationship Id="rId1" Type="http://schemas.openxmlformats.org/officeDocument/2006/relationships/slideLayout" Target="../slideLayouts/slideLayout16.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60.jpeg"/><Relationship Id="rId1" Type="http://schemas.openxmlformats.org/officeDocument/2006/relationships/slideLayout" Target="../slideLayouts/slideLayout16.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5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Layout" Target="../slideLayouts/slideLayout11.xml"/><Relationship Id="rId6" Type="http://schemas.openxmlformats.org/officeDocument/2006/relationships/image" Target="../media/image50.png"/><Relationship Id="rId11" Type="http://schemas.openxmlformats.org/officeDocument/2006/relationships/image" Target="../media/image62.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サブタイトル 1"/>
          <p:cNvSpPr>
            <a:spLocks noGrp="1"/>
          </p:cNvSpPr>
          <p:nvPr>
            <p:ph type="subTitle" sz="quarter" idx="1"/>
          </p:nvPr>
        </p:nvSpPr>
        <p:spPr>
          <a:xfrm>
            <a:off x="280270" y="5229199"/>
            <a:ext cx="9580698" cy="375677"/>
          </a:xfrm>
          <a:ln w="9525">
            <a:headEnd/>
            <a:tailEnd/>
          </a:ln>
        </p:spPr>
        <p:txBody>
          <a:bodyPr/>
          <a:lstStyle/>
          <a:p>
            <a:pPr eaLnBrk="1" hangingPunct="1">
              <a:buFont typeface="平成明朝"/>
              <a:buNone/>
            </a:pPr>
            <a:r>
              <a:rPr lang="ja-JP" altLang="en-US" sz="2000" b="1" dirty="0">
                <a:solidFill>
                  <a:schemeClr val="bg2"/>
                </a:solidFill>
              </a:rPr>
              <a:t>国際大学 グローバル・コミュニケーション・センター（</a:t>
            </a:r>
            <a:r>
              <a:rPr lang="en-US" altLang="ja-JP" sz="2000" b="1" dirty="0">
                <a:solidFill>
                  <a:schemeClr val="bg2"/>
                </a:solidFill>
              </a:rPr>
              <a:t>GLOCOM</a:t>
            </a:r>
            <a:r>
              <a:rPr lang="ja-JP" altLang="en-US" sz="2000" b="1" dirty="0">
                <a:solidFill>
                  <a:schemeClr val="bg2"/>
                </a:solidFill>
              </a:rPr>
              <a:t>）</a:t>
            </a:r>
          </a:p>
        </p:txBody>
      </p:sp>
      <p:sp>
        <p:nvSpPr>
          <p:cNvPr id="13314" name="タイトル 2"/>
          <p:cNvSpPr>
            <a:spLocks noGrp="1"/>
          </p:cNvSpPr>
          <p:nvPr>
            <p:ph type="ctrTitle" sz="quarter"/>
          </p:nvPr>
        </p:nvSpPr>
        <p:spPr>
          <a:xfrm>
            <a:off x="2144689" y="2038117"/>
            <a:ext cx="7761312" cy="1606783"/>
          </a:xfrm>
          <a:ln w="9525">
            <a:headEnd/>
            <a:tailEnd/>
          </a:ln>
        </p:spPr>
        <p:txBody>
          <a:bodyPr/>
          <a:lstStyle/>
          <a:p>
            <a:r>
              <a:rPr lang="ja-JP" altLang="en-US" sz="3600" dirty="0">
                <a:solidFill>
                  <a:schemeClr val="bg2"/>
                </a:solidFill>
                <a:latin typeface="メイリオ" pitchFamily="50" charset="-128"/>
                <a:ea typeface="メイリオ" pitchFamily="50" charset="-128"/>
                <a:cs typeface="メイリオ" pitchFamily="50" charset="-128"/>
              </a:rPr>
              <a:t>マチのデザインについて話そう</a:t>
            </a:r>
            <a:br>
              <a:rPr lang="en-US" altLang="ja-JP" sz="2800" dirty="0">
                <a:solidFill>
                  <a:schemeClr val="bg2"/>
                </a:solidFill>
                <a:latin typeface="メイリオ" pitchFamily="50" charset="-128"/>
                <a:ea typeface="メイリオ" pitchFamily="50" charset="-128"/>
                <a:cs typeface="メイリオ" pitchFamily="50" charset="-128"/>
              </a:rPr>
            </a:br>
            <a:br>
              <a:rPr lang="en-US" altLang="ja-JP" sz="2400" dirty="0">
                <a:solidFill>
                  <a:schemeClr val="bg2"/>
                </a:solidFill>
                <a:latin typeface="メイリオ" pitchFamily="50" charset="-128"/>
                <a:ea typeface="メイリオ" pitchFamily="50" charset="-128"/>
                <a:cs typeface="メイリオ" pitchFamily="50" charset="-128"/>
              </a:rPr>
            </a:br>
            <a:r>
              <a:rPr lang="ja-JP" altLang="en-US" sz="2000" dirty="0">
                <a:solidFill>
                  <a:schemeClr val="bg2"/>
                </a:solidFill>
                <a:latin typeface="メイリオ" pitchFamily="50" charset="-128"/>
                <a:ea typeface="メイリオ" pitchFamily="50" charset="-128"/>
                <a:cs typeface="メイリオ" pitchFamily="50" charset="-128"/>
              </a:rPr>
              <a:t>～身近な環境を知り、協力してコミュニティを</a:t>
            </a:r>
            <a:br>
              <a:rPr lang="en-US" altLang="ja-JP" sz="2000" dirty="0">
                <a:solidFill>
                  <a:schemeClr val="bg2"/>
                </a:solidFill>
                <a:latin typeface="メイリオ" pitchFamily="50" charset="-128"/>
                <a:ea typeface="メイリオ" pitchFamily="50" charset="-128"/>
                <a:cs typeface="メイリオ" pitchFamily="50" charset="-128"/>
              </a:rPr>
            </a:br>
            <a:r>
              <a:rPr lang="ja-JP" altLang="en-US" sz="2000" dirty="0">
                <a:solidFill>
                  <a:schemeClr val="bg2"/>
                </a:solidFill>
                <a:latin typeface="メイリオ" pitchFamily="50" charset="-128"/>
                <a:ea typeface="メイリオ" pitchFamily="50" charset="-128"/>
                <a:cs typeface="メイリオ" pitchFamily="50" charset="-128"/>
              </a:rPr>
              <a:t>　　　　　　　　　　　　　　　　育てていくための手引書～</a:t>
            </a:r>
          </a:p>
        </p:txBody>
      </p:sp>
      <p:sp>
        <p:nvSpPr>
          <p:cNvPr id="10" name="テキスト ボックス 9"/>
          <p:cNvSpPr txBox="1"/>
          <p:nvPr/>
        </p:nvSpPr>
        <p:spPr>
          <a:xfrm>
            <a:off x="2107933" y="3677517"/>
            <a:ext cx="7798067" cy="399555"/>
          </a:xfrm>
          <a:prstGeom prst="rect">
            <a:avLst/>
          </a:prstGeom>
          <a:solidFill>
            <a:srgbClr val="00B0F0"/>
          </a:solidFill>
          <a:ln>
            <a:noFill/>
          </a:ln>
        </p:spPr>
        <p:txBody>
          <a:bodyPr wrap="square">
            <a:spAutoFit/>
          </a:bodyPr>
          <a:lstStyle/>
          <a:p>
            <a:pPr latinLnBrk="1">
              <a:defRPr/>
            </a:pPr>
            <a:endParaRPr lang="ja-JP" altLang="en-US" dirty="0">
              <a:latin typeface="ヒラギノ角ゴ ProN W6"/>
              <a:ea typeface="ヒラギノ角ゴ ProN W6"/>
              <a:cs typeface="ヒラギノ角ゴ ProN W6"/>
            </a:endParaRPr>
          </a:p>
        </p:txBody>
      </p:sp>
      <p:sp>
        <p:nvSpPr>
          <p:cNvPr id="3" name="正方形/長方形 2"/>
          <p:cNvSpPr/>
          <p:nvPr/>
        </p:nvSpPr>
        <p:spPr>
          <a:xfrm>
            <a:off x="2048100" y="5892788"/>
            <a:ext cx="7560840" cy="584775"/>
          </a:xfrm>
          <a:prstGeom prst="rect">
            <a:avLst/>
          </a:prstGeom>
          <a:ln>
            <a:solidFill>
              <a:schemeClr val="bg2"/>
            </a:solidFill>
            <a:prstDash val="sysDash"/>
          </a:ln>
        </p:spPr>
        <p:txBody>
          <a:bodyPr wrap="square">
            <a:spAutoFit/>
          </a:bodyPr>
          <a:lstStyle/>
          <a:p>
            <a:r>
              <a:rPr lang="ja-JP" altLang="en-US" sz="1600" dirty="0">
                <a:solidFill>
                  <a:schemeClr val="bg2"/>
                </a:solidFill>
                <a:latin typeface="Meiryo UI" panose="020B0604030504040204" pitchFamily="50" charset="-128"/>
                <a:ea typeface="Meiryo UI" panose="020B0604030504040204" pitchFamily="50" charset="-128"/>
                <a:cs typeface="Meiryo UI" panose="020B0604030504040204" pitchFamily="50" charset="-128"/>
              </a:rPr>
              <a:t>本書は、クリエイティブ・コモンズ 表示</a:t>
            </a:r>
            <a:r>
              <a:rPr lang="en-US" altLang="ja-JP" sz="1600" dirty="0">
                <a:solidFill>
                  <a:schemeClr val="bg2"/>
                </a:solidFill>
                <a:latin typeface="Meiryo UI" panose="020B0604030504040204" pitchFamily="50" charset="-128"/>
                <a:ea typeface="Meiryo UI" panose="020B0604030504040204" pitchFamily="50" charset="-128"/>
                <a:cs typeface="Meiryo UI" panose="020B0604030504040204" pitchFamily="50" charset="-128"/>
              </a:rPr>
              <a:t>4.0</a:t>
            </a:r>
            <a:r>
              <a:rPr lang="ja-JP" altLang="en-US" sz="1600" dirty="0">
                <a:solidFill>
                  <a:schemeClr val="bg2"/>
                </a:solidFill>
                <a:latin typeface="Meiryo UI" panose="020B0604030504040204" pitchFamily="50" charset="-128"/>
                <a:ea typeface="Meiryo UI" panose="020B0604030504040204" pitchFamily="50" charset="-128"/>
                <a:cs typeface="Meiryo UI" panose="020B0604030504040204" pitchFamily="50" charset="-128"/>
              </a:rPr>
              <a:t> 国際 </a:t>
            </a:r>
            <a:r>
              <a:rPr lang="en-US" altLang="ja-JP" sz="1600" dirty="0">
                <a:solidFill>
                  <a:schemeClr val="bg2"/>
                </a:solidFill>
                <a:latin typeface="Meiryo UI" panose="020B0604030504040204" pitchFamily="50" charset="-128"/>
                <a:ea typeface="Meiryo UI" panose="020B0604030504040204" pitchFamily="50" charset="-128"/>
                <a:cs typeface="Meiryo UI" panose="020B0604030504040204" pitchFamily="50" charset="-128"/>
              </a:rPr>
              <a:t>(CC BY 4.0) </a:t>
            </a:r>
            <a:r>
              <a:rPr lang="ja-JP" altLang="en-US" sz="1600" dirty="0">
                <a:solidFill>
                  <a:schemeClr val="bg2"/>
                </a:solidFill>
                <a:latin typeface="Meiryo UI" panose="020B0604030504040204" pitchFamily="50" charset="-128"/>
                <a:ea typeface="Meiryo UI" panose="020B0604030504040204" pitchFamily="50" charset="-128"/>
                <a:cs typeface="Meiryo UI" panose="020B0604030504040204" pitchFamily="50" charset="-128"/>
              </a:rPr>
              <a:t>にしたがって利用いただけます。</a:t>
            </a:r>
            <a:endParaRPr lang="en-US" altLang="ja-JP" sz="1600" dirty="0">
              <a:solidFill>
                <a:schemeClr val="bg2"/>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a:solidFill>
                  <a:schemeClr val="bg2"/>
                </a:solidFill>
                <a:latin typeface="Meiryo UI" panose="020B0604030504040204" pitchFamily="50" charset="-128"/>
                <a:ea typeface="Meiryo UI" panose="020B0604030504040204" pitchFamily="50" charset="-128"/>
                <a:cs typeface="Meiryo UI" panose="020B0604030504040204" pitchFamily="50" charset="-128"/>
              </a:rPr>
              <a:t> (http://creativecommons.org/licenses/by/4.0/legalcode.ja )</a:t>
            </a:r>
            <a:endParaRPr lang="ja-JP" altLang="en-US" sz="1600" dirty="0">
              <a:solidFill>
                <a:schemeClr val="bg2"/>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図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80269" y="5892788"/>
            <a:ext cx="1690696" cy="596716"/>
          </a:xfrm>
          <a:prstGeom prst="rect">
            <a:avLst/>
          </a:prstGeom>
          <a:noFill/>
          <a:ln w="9525">
            <a:noFill/>
            <a:miter lim="800000"/>
            <a:headEnd/>
            <a:tailEnd/>
          </a:ln>
        </p:spPr>
      </p:pic>
      <p:pic>
        <p:nvPicPr>
          <p:cNvPr id="9" name="Picture 2" descr="C:\Users\gorumon\Dropbox\【project】GLOCOM\【subproject】川崎市環境総合研究所\2015年度\2015年度申請書\ワークショップ\ワークショップ4（2月13日）\12484663_1709570069288944_8242415101266821511_o.jpg"/>
          <p:cNvPicPr>
            <a:picLocks noChangeAspect="1" noChangeArrowheads="1"/>
          </p:cNvPicPr>
          <p:nvPr/>
        </p:nvPicPr>
        <p:blipFill rotWithShape="1">
          <a:blip r:embed="rId3" cstate="screen">
            <a:duotone>
              <a:schemeClr val="bg2">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p:blipFill>
        <p:spPr bwMode="auto">
          <a:xfrm>
            <a:off x="198883" y="1887482"/>
            <a:ext cx="1853467" cy="200464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134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番号プレースホルダー 3"/>
          <p:cNvSpPr>
            <a:spLocks noGrp="1"/>
          </p:cNvSpPr>
          <p:nvPr>
            <p:ph type="sldNum" sz="quarter" idx="10"/>
          </p:nvPr>
        </p:nvSpPr>
        <p:spPr>
          <a:noFill/>
        </p:spPr>
        <p:txBody>
          <a:bodyPr/>
          <a:lstStyle/>
          <a:p>
            <a:fld id="{543CF242-D5BC-4D65-AC7C-20B4A31E9348}" type="slidenum">
              <a:rPr lang="ja-JP" altLang="en-US" smtClean="0">
                <a:solidFill>
                  <a:schemeClr val="bg2"/>
                </a:solidFill>
              </a:rPr>
              <a:pPr/>
              <a:t>10</a:t>
            </a:fld>
            <a:endParaRPr lang="en-US" altLang="ja-JP">
              <a:solidFill>
                <a:schemeClr val="bg2"/>
              </a:solidFill>
            </a:endParaRPr>
          </a:p>
        </p:txBody>
      </p:sp>
      <p:sp>
        <p:nvSpPr>
          <p:cNvPr id="17409" name="タイトル 4"/>
          <p:cNvSpPr>
            <a:spLocks noGrp="1"/>
          </p:cNvSpPr>
          <p:nvPr>
            <p:ph type="title"/>
          </p:nvPr>
        </p:nvSpPr>
        <p:spPr/>
        <p:txBody>
          <a:bodyPr/>
          <a:lstStyle/>
          <a:p>
            <a:r>
              <a:rPr lang="ja-JP" altLang="en-US" dirty="0"/>
              <a:t>１－２</a:t>
            </a:r>
            <a:r>
              <a:rPr lang="en-US" altLang="ja-JP" dirty="0">
                <a:solidFill>
                  <a:schemeClr val="bg2"/>
                </a:solidFill>
                <a:latin typeface="メイリオ" panose="020B0604030504040204" pitchFamily="50" charset="-128"/>
              </a:rPr>
              <a:t>.</a:t>
            </a:r>
            <a:r>
              <a:rPr lang="ja-JP" altLang="en-US" dirty="0">
                <a:solidFill>
                  <a:schemeClr val="bg2"/>
                </a:solidFill>
                <a:latin typeface="メイリオ" panose="020B0604030504040204" pitchFamily="50" charset="-128"/>
              </a:rPr>
              <a:t> 写真資料</a:t>
            </a:r>
            <a:r>
              <a:rPr lang="ja-JP" altLang="en-US" dirty="0"/>
              <a:t>編</a:t>
            </a:r>
            <a:endParaRPr lang="ja-JP" altLang="en-US" dirty="0">
              <a:solidFill>
                <a:schemeClr val="bg2"/>
              </a:solidFill>
              <a:latin typeface="メイリオ" panose="020B0604030504040204" pitchFamily="50" charset="-128"/>
            </a:endParaRPr>
          </a:p>
        </p:txBody>
      </p:sp>
      <p:sp>
        <p:nvSpPr>
          <p:cNvPr id="2" name="コンテンツ プレースホルダー 1"/>
          <p:cNvSpPr>
            <a:spLocks noGrp="1"/>
          </p:cNvSpPr>
          <p:nvPr>
            <p:ph idx="1"/>
          </p:nvPr>
        </p:nvSpPr>
        <p:spPr>
          <a:xfrm>
            <a:off x="350838" y="1484784"/>
            <a:ext cx="4746178" cy="4927129"/>
          </a:xfrm>
        </p:spPr>
        <p:txBody>
          <a:bodyPr/>
          <a:lstStyle/>
          <a:p>
            <a:pPr marL="0" indent="0" latinLnBrk="1">
              <a:buNone/>
            </a:pPr>
            <a:r>
              <a:rPr lang="ja-JP" altLang="en-US" sz="2400" b="1" dirty="0"/>
              <a:t>ステップ２：スライド集の編算</a:t>
            </a:r>
            <a:endParaRPr lang="en-US" altLang="ja-JP" sz="2400" b="1" dirty="0"/>
          </a:p>
          <a:p>
            <a:pPr latinLnBrk="1"/>
            <a:endParaRPr lang="en-US" altLang="ja-JP" sz="1800" dirty="0"/>
          </a:p>
          <a:p>
            <a:pPr latinLnBrk="1"/>
            <a:r>
              <a:rPr lang="ja-JP" altLang="en-US" sz="1800" dirty="0"/>
              <a:t>地域の</a:t>
            </a:r>
            <a:r>
              <a:rPr lang="en-US" altLang="ja-JP" sz="1800" dirty="0"/>
              <a:t>【</a:t>
            </a:r>
            <a:r>
              <a:rPr lang="ja-JP" altLang="en-US" sz="1800" dirty="0"/>
              <a:t>過去</a:t>
            </a:r>
            <a:r>
              <a:rPr lang="en-US" altLang="ja-JP" sz="1800" dirty="0"/>
              <a:t>】</a:t>
            </a:r>
            <a:r>
              <a:rPr lang="ja-JP" altLang="en-US" sz="1800" dirty="0"/>
              <a:t>の様子（風景）を写している写真を選定し、スライドを作成します。</a:t>
            </a:r>
            <a:endParaRPr lang="en-US" altLang="ja-JP" sz="1800" dirty="0"/>
          </a:p>
          <a:p>
            <a:pPr latinLnBrk="1"/>
            <a:r>
              <a:rPr lang="ja-JP" altLang="en-US" sz="1800" dirty="0"/>
              <a:t>各スライドには写真</a:t>
            </a:r>
            <a:r>
              <a:rPr lang="en-US" altLang="ja-JP" sz="1800" dirty="0"/>
              <a:t>1</a:t>
            </a:r>
            <a:r>
              <a:rPr lang="ja-JP" altLang="en-US" sz="1800" dirty="0"/>
              <a:t>枚と撮影年月日、場所、備考（説明）、撮影者名を掲載しました。</a:t>
            </a:r>
            <a:endParaRPr lang="en-US" altLang="ja-JP" sz="1800" dirty="0"/>
          </a:p>
          <a:p>
            <a:pPr latinLnBrk="1"/>
            <a:endParaRPr lang="en-US" altLang="ja-JP" sz="1800" dirty="0"/>
          </a:p>
          <a:p>
            <a:pPr latinLnBrk="1">
              <a:buFont typeface="Wingdings" panose="05000000000000000000" pitchFamily="2" charset="2"/>
              <a:buChar char="l"/>
            </a:pPr>
            <a:r>
              <a:rPr lang="ja-JP" altLang="en-US" sz="1800" dirty="0"/>
              <a:t>借用時の条件にしたがい、権利者情報を掲載しました。</a:t>
            </a:r>
            <a:endParaRPr lang="en-US" altLang="ja-JP" sz="1800" dirty="0"/>
          </a:p>
          <a:p>
            <a:pPr latinLnBrk="1">
              <a:buFont typeface="Wingdings" panose="05000000000000000000" pitchFamily="2" charset="2"/>
              <a:buChar char="l"/>
            </a:pPr>
            <a:r>
              <a:rPr lang="en-US" altLang="ja-JP" sz="1800" dirty="0"/>
              <a:t>Google</a:t>
            </a:r>
            <a:r>
              <a:rPr lang="ja-JP" altLang="en-US" sz="1800" dirty="0"/>
              <a:t>ストリートビューを用いて、撮影された場所付近の現在の様子を参照しました。</a:t>
            </a:r>
            <a:endParaRPr lang="en-US" altLang="ja-JP" sz="1800" dirty="0"/>
          </a:p>
        </p:txBody>
      </p:sp>
      <p:pic>
        <p:nvPicPr>
          <p:cNvPr id="5" name="図 4"/>
          <p:cNvPicPr/>
          <p:nvPr/>
        </p:nvPicPr>
        <p:blipFill>
          <a:blip r:embed="rId2" cstate="screen">
            <a:extLst>
              <a:ext uri="{28A0092B-C50C-407E-A947-70E740481C1C}">
                <a14:useLocalDpi xmlns:a14="http://schemas.microsoft.com/office/drawing/2010/main"/>
              </a:ext>
            </a:extLst>
          </a:blip>
          <a:stretch>
            <a:fillRect/>
          </a:stretch>
        </p:blipFill>
        <p:spPr>
          <a:xfrm>
            <a:off x="5745088" y="1497642"/>
            <a:ext cx="3355975" cy="2323829"/>
          </a:xfrm>
          <a:prstGeom prst="rect">
            <a:avLst/>
          </a:prstGeom>
          <a:ln>
            <a:solidFill>
              <a:schemeClr val="bg2"/>
            </a:solidFill>
          </a:ln>
        </p:spPr>
      </p:pic>
      <p:pic>
        <p:nvPicPr>
          <p:cNvPr id="6" name="図 5"/>
          <p:cNvPicPr/>
          <p:nvPr/>
        </p:nvPicPr>
        <p:blipFill>
          <a:blip r:embed="rId3" cstate="screen">
            <a:extLst>
              <a:ext uri="{28A0092B-C50C-407E-A947-70E740481C1C}">
                <a14:useLocalDpi xmlns:a14="http://schemas.microsoft.com/office/drawing/2010/main"/>
              </a:ext>
            </a:extLst>
          </a:blip>
          <a:stretch>
            <a:fillRect/>
          </a:stretch>
        </p:blipFill>
        <p:spPr>
          <a:xfrm>
            <a:off x="5745088" y="4045686"/>
            <a:ext cx="3355975" cy="2320971"/>
          </a:xfrm>
          <a:prstGeom prst="rect">
            <a:avLst/>
          </a:prstGeom>
          <a:ln>
            <a:solidFill>
              <a:srgbClr val="000000"/>
            </a:solidFill>
          </a:ln>
        </p:spPr>
      </p:pic>
    </p:spTree>
    <p:extLst>
      <p:ext uri="{BB962C8B-B14F-4D97-AF65-F5344CB8AC3E}">
        <p14:creationId xmlns:p14="http://schemas.microsoft.com/office/powerpoint/2010/main" val="2032245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番号プレースホルダー 3"/>
          <p:cNvSpPr>
            <a:spLocks noGrp="1"/>
          </p:cNvSpPr>
          <p:nvPr>
            <p:ph type="sldNum" sz="quarter" idx="10"/>
          </p:nvPr>
        </p:nvSpPr>
        <p:spPr>
          <a:noFill/>
        </p:spPr>
        <p:txBody>
          <a:bodyPr/>
          <a:lstStyle/>
          <a:p>
            <a:fld id="{735A70D4-8E1B-48CE-8F30-915B496569BE}" type="slidenum">
              <a:rPr lang="ja-JP" altLang="en-US" smtClean="0"/>
              <a:pPr/>
              <a:t>11</a:t>
            </a:fld>
            <a:endParaRPr lang="en-US" altLang="ja-JP"/>
          </a:p>
        </p:txBody>
      </p:sp>
      <p:sp>
        <p:nvSpPr>
          <p:cNvPr id="18433" name="タイトル 4"/>
          <p:cNvSpPr>
            <a:spLocks noGrp="1"/>
          </p:cNvSpPr>
          <p:nvPr>
            <p:ph type="title"/>
          </p:nvPr>
        </p:nvSpPr>
        <p:spPr/>
        <p:txBody>
          <a:bodyPr/>
          <a:lstStyle/>
          <a:p>
            <a:r>
              <a:rPr lang="ja-JP" altLang="en-US" dirty="0">
                <a:solidFill>
                  <a:schemeClr val="bg2"/>
                </a:solidFill>
                <a:latin typeface="メイリオ" panose="020B0604030504040204" pitchFamily="50" charset="-128"/>
              </a:rPr>
              <a:t>１－３．映像資料編</a:t>
            </a:r>
          </a:p>
        </p:txBody>
      </p:sp>
      <p:sp>
        <p:nvSpPr>
          <p:cNvPr id="7" name="コンテンツ プレースホルダー 1"/>
          <p:cNvSpPr>
            <a:spLocks noGrp="1"/>
          </p:cNvSpPr>
          <p:nvPr>
            <p:ph idx="1"/>
          </p:nvPr>
        </p:nvSpPr>
        <p:spPr>
          <a:xfrm>
            <a:off x="350838" y="1484784"/>
            <a:ext cx="4746178" cy="4927129"/>
          </a:xfrm>
        </p:spPr>
        <p:txBody>
          <a:bodyPr/>
          <a:lstStyle/>
          <a:p>
            <a:pPr marL="0" indent="0" latinLnBrk="1">
              <a:buNone/>
            </a:pPr>
            <a:r>
              <a:rPr lang="ja-JP" altLang="en-US" sz="2400" b="1" dirty="0"/>
              <a:t>ステップ１：映像の発掘</a:t>
            </a:r>
          </a:p>
          <a:p>
            <a:pPr latinLnBrk="1"/>
            <a:endParaRPr lang="en-US" altLang="ja-JP" sz="1800" dirty="0"/>
          </a:p>
          <a:p>
            <a:pPr latinLnBrk="1"/>
            <a:r>
              <a:rPr lang="ja-JP" altLang="en-US" sz="1800" dirty="0"/>
              <a:t>過去の市政ニュース映像には、そのときどきの地域の様子が記録されています。</a:t>
            </a:r>
            <a:endParaRPr lang="en-US" altLang="ja-JP" sz="1800" dirty="0"/>
          </a:p>
          <a:p>
            <a:pPr latinLnBrk="1"/>
            <a:r>
              <a:rPr lang="ja-JP" altLang="en-US" sz="1800" dirty="0"/>
              <a:t>多数の映像作品を数人で視聴し、</a:t>
            </a:r>
            <a:r>
              <a:rPr lang="en-US" altLang="ja-JP" sz="1800" dirty="0"/>
              <a:t>【</a:t>
            </a:r>
            <a:r>
              <a:rPr lang="ja-JP" altLang="en-US" sz="1800" dirty="0"/>
              <a:t>現在</a:t>
            </a:r>
            <a:r>
              <a:rPr lang="en-US" altLang="ja-JP" sz="1800" dirty="0"/>
              <a:t>】</a:t>
            </a:r>
            <a:r>
              <a:rPr lang="ja-JP" altLang="en-US" sz="1800" dirty="0"/>
              <a:t>と</a:t>
            </a:r>
            <a:r>
              <a:rPr lang="en-US" altLang="ja-JP" sz="1800" dirty="0"/>
              <a:t>【</a:t>
            </a:r>
            <a:r>
              <a:rPr lang="ja-JP" altLang="en-US" sz="1800" dirty="0"/>
              <a:t>過去</a:t>
            </a:r>
            <a:r>
              <a:rPr lang="en-US" altLang="ja-JP" sz="1800" dirty="0"/>
              <a:t>】</a:t>
            </a:r>
            <a:r>
              <a:rPr lang="ja-JP" altLang="en-US" sz="1800" dirty="0"/>
              <a:t>の比較に用いることができそうな映像を選定しました。</a:t>
            </a:r>
            <a:endParaRPr lang="en-US" altLang="ja-JP" sz="1800" dirty="0"/>
          </a:p>
          <a:p>
            <a:pPr latinLnBrk="1"/>
            <a:endParaRPr lang="en-US" altLang="ja-JP" sz="1800" dirty="0"/>
          </a:p>
          <a:p>
            <a:pPr latinLnBrk="1">
              <a:buFont typeface="Wingdings" panose="05000000000000000000" pitchFamily="2" charset="2"/>
              <a:buChar char="l"/>
            </a:pPr>
            <a:r>
              <a:rPr lang="ja-JP" altLang="en-US" sz="1800" dirty="0"/>
              <a:t>川崎市には、市が作成した昭和</a:t>
            </a:r>
            <a:r>
              <a:rPr lang="en-US" altLang="ja-JP" sz="1800" dirty="0"/>
              <a:t>30</a:t>
            </a:r>
            <a:r>
              <a:rPr lang="ja-JP" altLang="en-US" sz="1800" dirty="0"/>
              <a:t>年代からの市政ニュース映像や環境問題に関する映像作品</a:t>
            </a:r>
            <a:r>
              <a:rPr lang="en-US" altLang="ja-JP" sz="1800" dirty="0"/>
              <a:t>4</a:t>
            </a:r>
            <a:r>
              <a:rPr lang="ja-JP" altLang="en-US" sz="1800" dirty="0"/>
              <a:t>時間分が保管されていました。</a:t>
            </a:r>
            <a:endParaRPr lang="en-US" altLang="ja-JP" sz="1800" dirty="0"/>
          </a:p>
          <a:p>
            <a:pPr latinLnBrk="1">
              <a:buFont typeface="Wingdings" panose="05000000000000000000" pitchFamily="2" charset="2"/>
              <a:buChar char="l"/>
            </a:pPr>
            <a:r>
              <a:rPr lang="ja-JP" altLang="en-US" sz="1800" dirty="0"/>
              <a:t>こうした映像資料をある程度長時間視聴すると、立場の異なる人同士でも各自の記憶や感想を話すようなコミュニケーションを行いやすいことを確認しました。</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32301" y="1412776"/>
            <a:ext cx="3913187"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99993" y="3748682"/>
            <a:ext cx="3773487" cy="256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4618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番号プレースホルダー 3"/>
          <p:cNvSpPr>
            <a:spLocks noGrp="1"/>
          </p:cNvSpPr>
          <p:nvPr>
            <p:ph type="sldNum" sz="quarter" idx="10"/>
          </p:nvPr>
        </p:nvSpPr>
        <p:spPr>
          <a:noFill/>
        </p:spPr>
        <p:txBody>
          <a:bodyPr/>
          <a:lstStyle/>
          <a:p>
            <a:fld id="{735A70D4-8E1B-48CE-8F30-915B496569BE}" type="slidenum">
              <a:rPr lang="ja-JP" altLang="en-US" smtClean="0"/>
              <a:pPr/>
              <a:t>12</a:t>
            </a:fld>
            <a:endParaRPr lang="en-US" altLang="ja-JP"/>
          </a:p>
        </p:txBody>
      </p:sp>
      <p:sp>
        <p:nvSpPr>
          <p:cNvPr id="18433" name="タイトル 4"/>
          <p:cNvSpPr>
            <a:spLocks noGrp="1"/>
          </p:cNvSpPr>
          <p:nvPr>
            <p:ph type="title"/>
          </p:nvPr>
        </p:nvSpPr>
        <p:spPr/>
        <p:txBody>
          <a:bodyPr/>
          <a:lstStyle/>
          <a:p>
            <a:r>
              <a:rPr lang="ja-JP" altLang="en-US" dirty="0">
                <a:solidFill>
                  <a:schemeClr val="bg2"/>
                </a:solidFill>
                <a:latin typeface="メイリオ" panose="020B0604030504040204" pitchFamily="50" charset="-128"/>
              </a:rPr>
              <a:t>１－３．映像資料</a:t>
            </a:r>
            <a:r>
              <a:rPr lang="ja-JP" altLang="en-US" dirty="0"/>
              <a:t>編</a:t>
            </a:r>
            <a:endParaRPr lang="ja-JP" altLang="en-US" dirty="0">
              <a:solidFill>
                <a:schemeClr val="bg2"/>
              </a:solidFill>
              <a:latin typeface="メイリオ" panose="020B0604030504040204" pitchFamily="50" charset="-128"/>
            </a:endParaRPr>
          </a:p>
        </p:txBody>
      </p:sp>
      <p:sp>
        <p:nvSpPr>
          <p:cNvPr id="7" name="コンテンツ プレースホルダー 1"/>
          <p:cNvSpPr>
            <a:spLocks noGrp="1"/>
          </p:cNvSpPr>
          <p:nvPr>
            <p:ph idx="1"/>
          </p:nvPr>
        </p:nvSpPr>
        <p:spPr>
          <a:xfrm>
            <a:off x="350838" y="1484784"/>
            <a:ext cx="4746178" cy="4927129"/>
          </a:xfrm>
        </p:spPr>
        <p:txBody>
          <a:bodyPr/>
          <a:lstStyle/>
          <a:p>
            <a:pPr marL="0" indent="0" latinLnBrk="1">
              <a:buNone/>
            </a:pPr>
            <a:r>
              <a:rPr lang="ja-JP" altLang="en-US" sz="2400" b="1" dirty="0"/>
              <a:t>ステップ２：映像作品の編集</a:t>
            </a:r>
          </a:p>
          <a:p>
            <a:pPr latinLnBrk="1"/>
            <a:endParaRPr lang="en-US" altLang="ja-JP" sz="1800" dirty="0"/>
          </a:p>
          <a:p>
            <a:pPr latinLnBrk="1"/>
            <a:r>
              <a:rPr lang="ja-JP" altLang="en-US" sz="1800" dirty="0"/>
              <a:t>発掘した映像は、権利者の許諾を得て、誰でも閲覧できるように編集しましょう。</a:t>
            </a:r>
            <a:endParaRPr lang="en-US" altLang="ja-JP" sz="1800" dirty="0"/>
          </a:p>
          <a:p>
            <a:pPr latinLnBrk="1"/>
            <a:r>
              <a:rPr lang="ja-JP" altLang="en-US" sz="1800" dirty="0"/>
              <a:t>映像作品を</a:t>
            </a:r>
            <a:r>
              <a:rPr lang="en-US" altLang="ja-JP" sz="1800" dirty="0"/>
              <a:t>YouTube</a:t>
            </a:r>
            <a:r>
              <a:rPr lang="ja-JP" altLang="en-US" sz="1800" dirty="0"/>
              <a:t>等の動画サイトで公開すると多くの人が気軽に見られます。</a:t>
            </a:r>
            <a:endParaRPr lang="en-US" altLang="ja-JP" sz="1800" dirty="0"/>
          </a:p>
          <a:p>
            <a:pPr latinLnBrk="1"/>
            <a:endParaRPr lang="ja-JP" altLang="en-US" sz="1800" dirty="0"/>
          </a:p>
          <a:p>
            <a:pPr latinLnBrk="1"/>
            <a:endParaRPr lang="ja-JP" altLang="en-US" sz="1800" dirty="0"/>
          </a:p>
          <a:p>
            <a:pPr latinLnBrk="1"/>
            <a:endParaRPr lang="en-US" altLang="ja-JP" sz="1800" dirty="0"/>
          </a:p>
        </p:txBody>
      </p:sp>
      <p:sp>
        <p:nvSpPr>
          <p:cNvPr id="5" name="角丸四角形 4"/>
          <p:cNvSpPr/>
          <p:nvPr/>
        </p:nvSpPr>
        <p:spPr bwMode="auto">
          <a:xfrm>
            <a:off x="5972061" y="2927846"/>
            <a:ext cx="2952328" cy="1656184"/>
          </a:xfrm>
          <a:prstGeom prst="roundRect">
            <a:avLst/>
          </a:prstGeom>
          <a:solidFill>
            <a:schemeClr val="tx1"/>
          </a:solidFill>
          <a:ln w="12700" cap="sq" cmpd="sng" algn="ctr">
            <a:solidFill>
              <a:srgbClr val="00B050"/>
            </a:solidFill>
            <a:prstDash val="solid"/>
            <a:round/>
            <a:headEnd type="none" w="sm" len="sm"/>
            <a:tailEnd type="none" w="sm" len="sm"/>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latinLnBrk="1"/>
            <a:r>
              <a:rPr kumimoji="0" lang="en-US" altLang="ja-JP" sz="16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(1)</a:t>
            </a:r>
            <a:r>
              <a:rPr kumimoji="0" lang="ja-JP" altLang="en-US" sz="16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山間部・平地の歴史</a:t>
            </a:r>
            <a:endParaRPr kumimoji="0" lang="en-US" altLang="ja-JP" sz="16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endParaRPr>
          </a:p>
          <a:p>
            <a:pPr latinLnBrk="1"/>
            <a:r>
              <a:rPr kumimoji="0" lang="ja-JP" altLang="en-US" sz="16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　　　（川崎市北部・中部） </a:t>
            </a:r>
          </a:p>
          <a:p>
            <a:pPr latinLnBrk="1"/>
            <a:r>
              <a:rPr kumimoji="0" lang="en-US" altLang="ja-JP" sz="16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(2)</a:t>
            </a:r>
            <a:r>
              <a:rPr kumimoji="0" lang="ja-JP" altLang="en-US" sz="16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臨海部の歴史</a:t>
            </a:r>
            <a:endParaRPr kumimoji="0" lang="en-US" altLang="ja-JP" sz="16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endParaRPr>
          </a:p>
          <a:p>
            <a:pPr latinLnBrk="1"/>
            <a:r>
              <a:rPr kumimoji="0" lang="ja-JP" altLang="en-US" sz="16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　　　（川崎市南部）</a:t>
            </a:r>
          </a:p>
          <a:p>
            <a:pPr latinLnBrk="1"/>
            <a:r>
              <a:rPr kumimoji="0" lang="en-US" altLang="ja-JP" sz="16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(3)</a:t>
            </a:r>
            <a:r>
              <a:rPr kumimoji="0" lang="ja-JP" altLang="en-US" sz="16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公害の歴史</a:t>
            </a:r>
          </a:p>
          <a:p>
            <a:pPr latinLnBrk="1"/>
            <a:r>
              <a:rPr kumimoji="0" lang="en-US" altLang="ja-JP" sz="16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(4)</a:t>
            </a:r>
            <a:r>
              <a:rPr kumimoji="0" lang="ja-JP" altLang="en-US" sz="16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ごみの歴史</a:t>
            </a:r>
          </a:p>
        </p:txBody>
      </p:sp>
      <p:sp>
        <p:nvSpPr>
          <p:cNvPr id="6" name="テキスト ボックス 5"/>
          <p:cNvSpPr txBox="1"/>
          <p:nvPr/>
        </p:nvSpPr>
        <p:spPr>
          <a:xfrm>
            <a:off x="5187086" y="2462196"/>
            <a:ext cx="4801314" cy="369332"/>
          </a:xfrm>
          <a:prstGeom prst="rect">
            <a:avLst/>
          </a:prstGeom>
          <a:noFill/>
        </p:spPr>
        <p:txBody>
          <a:bodyPr wrap="none" rtlCol="0">
            <a:spAutoFit/>
          </a:bodyPr>
          <a:lstStyle/>
          <a:p>
            <a:pPr algn="l"/>
            <a:r>
              <a:rPr kumimoji="1" lang="ja-JP" altLang="en-US" b="1" dirty="0">
                <a:solidFill>
                  <a:srgbClr val="00B05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「市政ニュース映像でたどる川崎市の環境」</a:t>
            </a:r>
          </a:p>
        </p:txBody>
      </p:sp>
      <p:sp>
        <p:nvSpPr>
          <p:cNvPr id="9" name="正方形/長方形 8"/>
          <p:cNvSpPr/>
          <p:nvPr/>
        </p:nvSpPr>
        <p:spPr>
          <a:xfrm>
            <a:off x="5457056" y="4944070"/>
            <a:ext cx="4261375" cy="1200329"/>
          </a:xfrm>
          <a:prstGeom prst="rect">
            <a:avLst/>
          </a:prstGeom>
        </p:spPr>
        <p:txBody>
          <a:bodyPr wrap="square">
            <a:spAutoFit/>
          </a:bodyPr>
          <a:lstStyle/>
          <a:p>
            <a:pPr marL="325438" lvl="0" indent="-325438" defTabSz="971550" eaLnBrk="0" latinLnBrk="1" hangingPunct="0">
              <a:spcBef>
                <a:spcPct val="50000"/>
              </a:spcBef>
              <a:buClr>
                <a:srgbClr val="00B0F0"/>
              </a:buClr>
              <a:buFont typeface="Wingdings" panose="05000000000000000000" pitchFamily="2" charset="2"/>
              <a:buChar char="l"/>
              <a:tabLst>
                <a:tab pos="774700" algn="l"/>
              </a:tabLst>
            </a:pPr>
            <a:r>
              <a:rPr lang="ja-JP" altLang="en-US" kern="0" dirty="0">
                <a:solidFill>
                  <a:prstClr val="black"/>
                </a:solidFill>
                <a:latin typeface="メイリオ" pitchFamily="50" charset="-128"/>
                <a:ea typeface="メイリオ" pitchFamily="50" charset="-128"/>
                <a:cs typeface="メイリオ" pitchFamily="50" charset="-128"/>
              </a:rPr>
              <a:t>川崎市の公式</a:t>
            </a:r>
            <a:r>
              <a:rPr lang="en-US" altLang="ja-JP" kern="0" dirty="0">
                <a:solidFill>
                  <a:prstClr val="black"/>
                </a:solidFill>
                <a:latin typeface="メイリオ" pitchFamily="50" charset="-128"/>
                <a:ea typeface="メイリオ" pitchFamily="50" charset="-128"/>
                <a:cs typeface="メイリオ" pitchFamily="50" charset="-128"/>
              </a:rPr>
              <a:t>YouTube</a:t>
            </a:r>
            <a:r>
              <a:rPr lang="ja-JP" altLang="en-US" kern="0" dirty="0">
                <a:solidFill>
                  <a:prstClr val="black"/>
                </a:solidFill>
                <a:latin typeface="メイリオ" pitchFamily="50" charset="-128"/>
                <a:ea typeface="メイリオ" pitchFamily="50" charset="-128"/>
                <a:cs typeface="メイリオ" pitchFamily="50" charset="-128"/>
              </a:rPr>
              <a:t>チャンネルで公開されています。</a:t>
            </a:r>
            <a:br>
              <a:rPr lang="en-US" altLang="ja-JP" kern="0" dirty="0">
                <a:solidFill>
                  <a:prstClr val="black"/>
                </a:solidFill>
                <a:latin typeface="メイリオ" pitchFamily="50" charset="-128"/>
                <a:ea typeface="メイリオ" pitchFamily="50" charset="-128"/>
                <a:cs typeface="メイリオ" pitchFamily="50" charset="-128"/>
              </a:rPr>
            </a:br>
            <a:r>
              <a:rPr lang="en-US" altLang="ja-JP" u="sng" kern="0" dirty="0">
                <a:solidFill>
                  <a:schemeClr val="bg1"/>
                </a:solidFill>
                <a:latin typeface="メイリオ" pitchFamily="50" charset="-128"/>
                <a:ea typeface="メイリオ" pitchFamily="50" charset="-128"/>
                <a:cs typeface="メイリオ" pitchFamily="50" charset="-128"/>
              </a:rPr>
              <a:t>http://www.city.kawasaki.jp/300/page/0000076186.html</a:t>
            </a:r>
          </a:p>
        </p:txBody>
      </p:sp>
      <p:pic>
        <p:nvPicPr>
          <p:cNvPr id="1638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8504" y="3861048"/>
            <a:ext cx="4411067" cy="240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5313040" y="1490707"/>
            <a:ext cx="4044843" cy="923330"/>
          </a:xfrm>
          <a:prstGeom prst="rect">
            <a:avLst/>
          </a:prstGeom>
          <a:noFill/>
        </p:spPr>
        <p:txBody>
          <a:bodyPr wrap="square" rtlCol="0">
            <a:spAutoFit/>
          </a:bodyPr>
          <a:lstStyle/>
          <a:p>
            <a:pPr marL="325438" lvl="0" indent="-325438" defTabSz="971550" eaLnBrk="0" latinLnBrk="1" hangingPunct="0">
              <a:spcBef>
                <a:spcPct val="50000"/>
              </a:spcBef>
              <a:buClr>
                <a:srgbClr val="00B0F0"/>
              </a:buClr>
              <a:buFont typeface="Wingdings" panose="05000000000000000000" pitchFamily="2" charset="2"/>
              <a:buChar char="l"/>
              <a:tabLst>
                <a:tab pos="774700" algn="l"/>
              </a:tabLst>
            </a:pPr>
            <a:r>
              <a:rPr lang="ja-JP" altLang="en-US" kern="0" dirty="0">
                <a:solidFill>
                  <a:prstClr val="black"/>
                </a:solidFill>
                <a:latin typeface="メイリオ" pitchFamily="50" charset="-128"/>
                <a:ea typeface="メイリオ" pitchFamily="50" charset="-128"/>
                <a:cs typeface="メイリオ" pitchFamily="50" charset="-128"/>
              </a:rPr>
              <a:t>川崎市では、下記の</a:t>
            </a:r>
            <a:r>
              <a:rPr lang="en-US" altLang="ja-JP" kern="0" dirty="0">
                <a:solidFill>
                  <a:prstClr val="black"/>
                </a:solidFill>
                <a:latin typeface="メイリオ" pitchFamily="50" charset="-128"/>
                <a:ea typeface="メイリオ" pitchFamily="50" charset="-128"/>
                <a:cs typeface="メイリオ" pitchFamily="50" charset="-128"/>
              </a:rPr>
              <a:t>4</a:t>
            </a:r>
            <a:r>
              <a:rPr lang="ja-JP" altLang="en-US" kern="0" dirty="0">
                <a:solidFill>
                  <a:prstClr val="black"/>
                </a:solidFill>
                <a:latin typeface="メイリオ" pitchFamily="50" charset="-128"/>
                <a:ea typeface="メイリオ" pitchFamily="50" charset="-128"/>
                <a:cs typeface="メイリオ" pitchFamily="50" charset="-128"/>
              </a:rPr>
              <a:t>テーマで、それぞれ</a:t>
            </a:r>
            <a:r>
              <a:rPr lang="en-US" altLang="ja-JP" kern="0" dirty="0">
                <a:solidFill>
                  <a:prstClr val="black"/>
                </a:solidFill>
                <a:latin typeface="メイリオ" pitchFamily="50" charset="-128"/>
                <a:ea typeface="メイリオ" pitchFamily="50" charset="-128"/>
                <a:cs typeface="メイリオ" pitchFamily="50" charset="-128"/>
              </a:rPr>
              <a:t>15</a:t>
            </a:r>
            <a:r>
              <a:rPr lang="ja-JP" altLang="en-US" kern="0" dirty="0">
                <a:solidFill>
                  <a:prstClr val="black"/>
                </a:solidFill>
                <a:latin typeface="メイリオ" pitchFamily="50" charset="-128"/>
                <a:ea typeface="メイリオ" pitchFamily="50" charset="-128"/>
                <a:cs typeface="メイリオ" pitchFamily="50" charset="-128"/>
              </a:rPr>
              <a:t>分以内程度の映像作品を完成させました。</a:t>
            </a:r>
            <a:endParaRPr lang="en-US" altLang="ja-JP" kern="0" dirty="0">
              <a:solidFill>
                <a:prstClr val="black"/>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994507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番号プレースホルダー 3"/>
          <p:cNvSpPr>
            <a:spLocks noGrp="1"/>
          </p:cNvSpPr>
          <p:nvPr>
            <p:ph type="sldNum" sz="quarter" idx="10"/>
          </p:nvPr>
        </p:nvSpPr>
        <p:spPr>
          <a:noFill/>
        </p:spPr>
        <p:txBody>
          <a:bodyPr/>
          <a:lstStyle/>
          <a:p>
            <a:fld id="{735A70D4-8E1B-48CE-8F30-915B496569BE}" type="slidenum">
              <a:rPr lang="ja-JP" altLang="en-US" smtClean="0"/>
              <a:pPr/>
              <a:t>13</a:t>
            </a:fld>
            <a:endParaRPr lang="en-US" altLang="ja-JP"/>
          </a:p>
        </p:txBody>
      </p:sp>
      <p:sp>
        <p:nvSpPr>
          <p:cNvPr id="18433" name="タイトル 4"/>
          <p:cNvSpPr>
            <a:spLocks noGrp="1"/>
          </p:cNvSpPr>
          <p:nvPr>
            <p:ph type="title"/>
          </p:nvPr>
        </p:nvSpPr>
        <p:spPr/>
        <p:txBody>
          <a:bodyPr/>
          <a:lstStyle/>
          <a:p>
            <a:r>
              <a:rPr lang="ja-JP" altLang="en-US" dirty="0">
                <a:solidFill>
                  <a:schemeClr val="bg2"/>
                </a:solidFill>
                <a:latin typeface="メイリオ" panose="020B0604030504040204" pitchFamily="50" charset="-128"/>
              </a:rPr>
              <a:t>１－４．発掘した資料の公開</a:t>
            </a:r>
          </a:p>
        </p:txBody>
      </p:sp>
      <p:pic>
        <p:nvPicPr>
          <p:cNvPr id="8" name="図 7"/>
          <p:cNvPicPr/>
          <p:nvPr/>
        </p:nvPicPr>
        <p:blipFill>
          <a:blip r:embed="rId2">
            <a:extLst>
              <a:ext uri="{28A0092B-C50C-407E-A947-70E740481C1C}">
                <a14:useLocalDpi xmlns:a14="http://schemas.microsoft.com/office/drawing/2010/main"/>
              </a:ext>
            </a:extLst>
          </a:blip>
          <a:stretch>
            <a:fillRect/>
          </a:stretch>
        </p:blipFill>
        <p:spPr>
          <a:xfrm>
            <a:off x="5385048" y="4018237"/>
            <a:ext cx="4176464" cy="2378559"/>
          </a:xfrm>
          <a:prstGeom prst="rect">
            <a:avLst/>
          </a:prstGeom>
          <a:ln>
            <a:noFill/>
          </a:ln>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85048" y="1122629"/>
            <a:ext cx="4114552" cy="273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コンテンツ プレースホルダー 1"/>
          <p:cNvSpPr>
            <a:spLocks noGrp="1"/>
          </p:cNvSpPr>
          <p:nvPr>
            <p:ph idx="1"/>
          </p:nvPr>
        </p:nvSpPr>
        <p:spPr>
          <a:xfrm>
            <a:off x="350838" y="1484784"/>
            <a:ext cx="4746178" cy="4927129"/>
          </a:xfrm>
        </p:spPr>
        <p:txBody>
          <a:bodyPr/>
          <a:lstStyle/>
          <a:p>
            <a:pPr marL="0" indent="0" latinLnBrk="1">
              <a:buNone/>
            </a:pPr>
            <a:r>
              <a:rPr lang="ja-JP" altLang="en-US" sz="2400" b="1" dirty="0"/>
              <a:t>感想のシェア</a:t>
            </a:r>
          </a:p>
          <a:p>
            <a:pPr latinLnBrk="1"/>
            <a:endParaRPr lang="en-US" altLang="ja-JP" sz="1800" dirty="0"/>
          </a:p>
          <a:p>
            <a:pPr latinLnBrk="1"/>
            <a:r>
              <a:rPr lang="ja-JP" altLang="en-US" sz="1800" dirty="0"/>
              <a:t>「発掘」した資料は、ワークショップの中で用いたり展示会に出展したりして、多くの人に見てもらいましょう。</a:t>
            </a:r>
            <a:endParaRPr lang="en-US" altLang="ja-JP" sz="1800" dirty="0"/>
          </a:p>
          <a:p>
            <a:pPr latinLnBrk="1"/>
            <a:r>
              <a:rPr lang="ja-JP" altLang="en-US" sz="1800" dirty="0"/>
              <a:t>多様な背景を持つ人々が感想や気づきをシェアすることで、さらにコミュニケーションが活性化されます。</a:t>
            </a:r>
            <a:endParaRPr lang="en-US" altLang="ja-JP" sz="1800" dirty="0"/>
          </a:p>
          <a:p>
            <a:pPr latinLnBrk="1"/>
            <a:endParaRPr lang="en-US" altLang="ja-JP" sz="1800" dirty="0"/>
          </a:p>
          <a:p>
            <a:pPr latinLnBrk="1"/>
            <a:endParaRPr lang="en-US" altLang="ja-JP" sz="1800" dirty="0"/>
          </a:p>
          <a:p>
            <a:pPr latinLnBrk="1">
              <a:buFont typeface="Wingdings" panose="05000000000000000000" pitchFamily="2" charset="2"/>
              <a:buChar char="l"/>
            </a:pPr>
            <a:r>
              <a:rPr lang="ja-JP" altLang="en-US" sz="1800" dirty="0"/>
              <a:t>川崎市の展示会では、来場者の方々に、写真を見た感想や気づき、思い出したことなどを付箋紙に書いて貼ってもらいました。</a:t>
            </a:r>
          </a:p>
        </p:txBody>
      </p:sp>
    </p:spTree>
    <p:extLst>
      <p:ext uri="{BB962C8B-B14F-4D97-AF65-F5344CB8AC3E}">
        <p14:creationId xmlns:p14="http://schemas.microsoft.com/office/powerpoint/2010/main" val="3131797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タイトル 4"/>
          <p:cNvSpPr>
            <a:spLocks noGrp="1"/>
          </p:cNvSpPr>
          <p:nvPr>
            <p:ph type="title"/>
          </p:nvPr>
        </p:nvSpPr>
        <p:spPr>
          <a:xfrm>
            <a:off x="2112963" y="2441699"/>
            <a:ext cx="7089775" cy="1563365"/>
          </a:xfrm>
        </p:spPr>
        <p:txBody>
          <a:bodyPr/>
          <a:lstStyle/>
          <a:p>
            <a:r>
              <a:rPr lang="ja-JP" altLang="en-US" sz="3600" dirty="0">
                <a:solidFill>
                  <a:schemeClr val="bg2"/>
                </a:solidFill>
              </a:rPr>
              <a:t>第</a:t>
            </a:r>
            <a:r>
              <a:rPr lang="ja-JP" altLang="en-US" sz="3600" dirty="0"/>
              <a:t>２</a:t>
            </a:r>
            <a:r>
              <a:rPr lang="ja-JP" altLang="en-US" sz="3600" dirty="0">
                <a:solidFill>
                  <a:schemeClr val="bg2"/>
                </a:solidFill>
              </a:rPr>
              <a:t>章 </a:t>
            </a:r>
            <a:br>
              <a:rPr lang="en-US" altLang="ja-JP" sz="3600" dirty="0">
                <a:solidFill>
                  <a:schemeClr val="bg2"/>
                </a:solidFill>
              </a:rPr>
            </a:br>
            <a:r>
              <a:rPr lang="ja-JP" altLang="en-US" sz="3600" dirty="0">
                <a:solidFill>
                  <a:schemeClr val="bg2"/>
                </a:solidFill>
              </a:rPr>
              <a:t>身近な地域の</a:t>
            </a:r>
            <a:r>
              <a:rPr lang="en-US" altLang="ja-JP" sz="3600" dirty="0"/>
              <a:t>【</a:t>
            </a:r>
            <a:r>
              <a:rPr lang="ja-JP" altLang="en-US" sz="3600" dirty="0"/>
              <a:t>現在</a:t>
            </a:r>
            <a:r>
              <a:rPr lang="en-US" altLang="ja-JP" sz="3600" dirty="0"/>
              <a:t>】</a:t>
            </a:r>
            <a:r>
              <a:rPr lang="ja-JP" altLang="en-US" sz="3600" dirty="0"/>
              <a:t>を知ろう</a:t>
            </a:r>
            <a:endParaRPr lang="ja-JP" altLang="en-US" sz="3600" dirty="0">
              <a:solidFill>
                <a:schemeClr val="bg2"/>
              </a:solidFill>
            </a:endParaRPr>
          </a:p>
        </p:txBody>
      </p:sp>
      <p:sp>
        <p:nvSpPr>
          <p:cNvPr id="15362" name="スライド番号プレースホルダー 3"/>
          <p:cNvSpPr>
            <a:spLocks noGrp="1"/>
          </p:cNvSpPr>
          <p:nvPr>
            <p:ph type="sldNum" sz="quarter" idx="10"/>
          </p:nvPr>
        </p:nvSpPr>
        <p:spPr>
          <a:noFill/>
        </p:spPr>
        <p:txBody>
          <a:bodyPr/>
          <a:lstStyle/>
          <a:p>
            <a:fld id="{05BF1BFE-F352-43D6-AF89-C9933BAAD653}" type="slidenum">
              <a:rPr lang="ja-JP" altLang="en-US" smtClean="0"/>
              <a:pPr/>
              <a:t>14</a:t>
            </a:fld>
            <a:endParaRPr lang="en-US" altLang="ja-JP"/>
          </a:p>
        </p:txBody>
      </p:sp>
      <p:sp>
        <p:nvSpPr>
          <p:cNvPr id="4" name="タイトル 4"/>
          <p:cNvSpPr txBox="1">
            <a:spLocks/>
          </p:cNvSpPr>
          <p:nvPr/>
        </p:nvSpPr>
        <p:spPr bwMode="auto">
          <a:xfrm>
            <a:off x="2144687" y="3840683"/>
            <a:ext cx="7089775" cy="95646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971550" rtl="0" eaLnBrk="0" fontAlgn="base" hangingPunct="0">
              <a:spcBef>
                <a:spcPct val="0"/>
              </a:spcBef>
              <a:spcAft>
                <a:spcPct val="0"/>
              </a:spcAft>
              <a:defRPr kumimoji="1" sz="4400" b="0" cap="none">
                <a:solidFill>
                  <a:schemeClr val="bg2"/>
                </a:solidFill>
                <a:latin typeface="メイリオ" panose="020B0604030504040204" pitchFamily="50" charset="-128"/>
                <a:ea typeface="メイリオ" panose="020B0604030504040204" pitchFamily="50" charset="-128"/>
                <a:cs typeface="メイリオ" panose="020B0604030504040204" pitchFamily="50" charset="-128"/>
              </a:defRPr>
            </a:lvl1pPr>
            <a:lvl2pPr algn="l" defTabSz="971550" rtl="0" eaLnBrk="0" fontAlgn="base" hangingPunct="0">
              <a:spcBef>
                <a:spcPct val="0"/>
              </a:spcBef>
              <a:spcAft>
                <a:spcPct val="0"/>
              </a:spcAft>
              <a:defRPr kumimoji="1" sz="2600">
                <a:solidFill>
                  <a:srgbClr val="404040"/>
                </a:solidFill>
                <a:latin typeface="メイリオ" pitchFamily="50" charset="-128"/>
                <a:ea typeface="メイリオ" pitchFamily="50" charset="-128"/>
                <a:cs typeface="メイリオ" pitchFamily="50" charset="-128"/>
              </a:defRPr>
            </a:lvl2pPr>
            <a:lvl3pPr algn="l" defTabSz="971550" rtl="0" eaLnBrk="0" fontAlgn="base" hangingPunct="0">
              <a:spcBef>
                <a:spcPct val="0"/>
              </a:spcBef>
              <a:spcAft>
                <a:spcPct val="0"/>
              </a:spcAft>
              <a:defRPr kumimoji="1" sz="2600">
                <a:solidFill>
                  <a:srgbClr val="404040"/>
                </a:solidFill>
                <a:latin typeface="メイリオ" pitchFamily="50" charset="-128"/>
                <a:ea typeface="メイリオ" pitchFamily="50" charset="-128"/>
                <a:cs typeface="メイリオ" pitchFamily="50" charset="-128"/>
              </a:defRPr>
            </a:lvl3pPr>
            <a:lvl4pPr algn="l" defTabSz="971550" rtl="0" eaLnBrk="0" fontAlgn="base" hangingPunct="0">
              <a:spcBef>
                <a:spcPct val="0"/>
              </a:spcBef>
              <a:spcAft>
                <a:spcPct val="0"/>
              </a:spcAft>
              <a:defRPr kumimoji="1" sz="2600">
                <a:solidFill>
                  <a:srgbClr val="404040"/>
                </a:solidFill>
                <a:latin typeface="メイリオ" pitchFamily="50" charset="-128"/>
                <a:ea typeface="メイリオ" pitchFamily="50" charset="-128"/>
                <a:cs typeface="メイリオ" pitchFamily="50" charset="-128"/>
              </a:defRPr>
            </a:lvl4pPr>
            <a:lvl5pPr algn="l" defTabSz="971550" rtl="0" eaLnBrk="0" fontAlgn="base" hangingPunct="0">
              <a:spcBef>
                <a:spcPct val="0"/>
              </a:spcBef>
              <a:spcAft>
                <a:spcPct val="0"/>
              </a:spcAft>
              <a:defRPr kumimoji="1" sz="2600">
                <a:solidFill>
                  <a:srgbClr val="404040"/>
                </a:solidFill>
                <a:latin typeface="メイリオ" pitchFamily="50" charset="-128"/>
                <a:ea typeface="メイリオ" pitchFamily="50" charset="-128"/>
                <a:cs typeface="メイリオ" pitchFamily="50" charset="-128"/>
              </a:defRPr>
            </a:lvl5pPr>
            <a:lvl6pPr marL="336271" algn="l" defTabSz="972616" rtl="0" fontAlgn="base">
              <a:spcBef>
                <a:spcPct val="0"/>
              </a:spcBef>
              <a:spcAft>
                <a:spcPct val="0"/>
              </a:spcAft>
              <a:defRPr kumimoji="1" sz="3500">
                <a:solidFill>
                  <a:schemeClr val="tx1"/>
                </a:solidFill>
                <a:latin typeface="ＤＦＧ平成ゴシック体W7" pitchFamily="50" charset="-128"/>
                <a:ea typeface="ＤＦＧ平成ゴシック体W7" pitchFamily="50" charset="-128"/>
              </a:defRPr>
            </a:lvl6pPr>
            <a:lvl7pPr marL="672541" algn="l" defTabSz="972616" rtl="0" fontAlgn="base">
              <a:spcBef>
                <a:spcPct val="0"/>
              </a:spcBef>
              <a:spcAft>
                <a:spcPct val="0"/>
              </a:spcAft>
              <a:defRPr kumimoji="1" sz="3500">
                <a:solidFill>
                  <a:schemeClr val="tx1"/>
                </a:solidFill>
                <a:latin typeface="ＤＦＧ平成ゴシック体W7" pitchFamily="50" charset="-128"/>
                <a:ea typeface="ＤＦＧ平成ゴシック体W7" pitchFamily="50" charset="-128"/>
              </a:defRPr>
            </a:lvl7pPr>
            <a:lvl8pPr marL="1008812" algn="l" defTabSz="972616" rtl="0" fontAlgn="base">
              <a:spcBef>
                <a:spcPct val="0"/>
              </a:spcBef>
              <a:spcAft>
                <a:spcPct val="0"/>
              </a:spcAft>
              <a:defRPr kumimoji="1" sz="3500">
                <a:solidFill>
                  <a:schemeClr val="tx1"/>
                </a:solidFill>
                <a:latin typeface="ＤＦＧ平成ゴシック体W7" pitchFamily="50" charset="-128"/>
                <a:ea typeface="ＤＦＧ平成ゴシック体W7" pitchFamily="50" charset="-128"/>
              </a:defRPr>
            </a:lvl8pPr>
            <a:lvl9pPr marL="1345082" algn="l" defTabSz="972616" rtl="0" fontAlgn="base">
              <a:spcBef>
                <a:spcPct val="0"/>
              </a:spcBef>
              <a:spcAft>
                <a:spcPct val="0"/>
              </a:spcAft>
              <a:defRPr kumimoji="1" sz="3500">
                <a:solidFill>
                  <a:schemeClr val="tx1"/>
                </a:solidFill>
                <a:latin typeface="ＤＦＧ平成ゴシック体W7" pitchFamily="50" charset="-128"/>
                <a:ea typeface="ＤＦＧ平成ゴシック体W7" pitchFamily="50" charset="-128"/>
              </a:defRPr>
            </a:lvl9pPr>
          </a:lstStyle>
          <a:p>
            <a:pPr algn="r"/>
            <a:r>
              <a:rPr lang="ja-JP" altLang="en-US" sz="3600" kern="0" dirty="0"/>
              <a:t>～例：路上ゴミの現状調査～</a:t>
            </a:r>
          </a:p>
        </p:txBody>
      </p:sp>
    </p:spTree>
    <p:extLst>
      <p:ext uri="{BB962C8B-B14F-4D97-AF65-F5344CB8AC3E}">
        <p14:creationId xmlns:p14="http://schemas.microsoft.com/office/powerpoint/2010/main" val="1177835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a:defRPr/>
            </a:pPr>
            <a:fld id="{074665F2-2209-4B01-8BF2-AE8C2F5438F0}" type="slidenum">
              <a:rPr lang="ja-JP" altLang="en-US" smtClean="0"/>
              <a:pPr>
                <a:defRPr/>
              </a:pPr>
              <a:t>15</a:t>
            </a:fld>
            <a:endParaRPr lang="en-US" altLang="ja-JP"/>
          </a:p>
        </p:txBody>
      </p:sp>
      <p:sp>
        <p:nvSpPr>
          <p:cNvPr id="5" name="タイトル 4"/>
          <p:cNvSpPr>
            <a:spLocks noGrp="1"/>
          </p:cNvSpPr>
          <p:nvPr>
            <p:ph type="title"/>
          </p:nvPr>
        </p:nvSpPr>
        <p:spPr/>
        <p:txBody>
          <a:bodyPr/>
          <a:lstStyle/>
          <a:p>
            <a:r>
              <a:rPr kumimoji="1" lang="ja-JP" altLang="en-US" dirty="0"/>
              <a:t>２－１</a:t>
            </a:r>
          </a:p>
        </p:txBody>
      </p:sp>
      <p:sp>
        <p:nvSpPr>
          <p:cNvPr id="6" name="コンテンツ プレースホルダー 5"/>
          <p:cNvSpPr>
            <a:spLocks noGrp="1"/>
          </p:cNvSpPr>
          <p:nvPr>
            <p:ph idx="1"/>
          </p:nvPr>
        </p:nvSpPr>
        <p:spPr>
          <a:xfrm>
            <a:off x="350838" y="3140968"/>
            <a:ext cx="9147175" cy="3270945"/>
          </a:xfrm>
        </p:spPr>
        <p:txBody>
          <a:bodyPr/>
          <a:lstStyle/>
          <a:p>
            <a:r>
              <a:rPr lang="ja-JP" altLang="en-US" dirty="0"/>
              <a:t>過去について知った後は、</a:t>
            </a:r>
            <a:r>
              <a:rPr lang="ja-JP" altLang="ja-JP" dirty="0"/>
              <a:t>身近な</a:t>
            </a:r>
            <a:r>
              <a:rPr lang="ja-JP" altLang="en-US" dirty="0"/>
              <a:t>街の</a:t>
            </a:r>
            <a:r>
              <a:rPr lang="ja-JP" altLang="ja-JP" dirty="0"/>
              <a:t>環境</a:t>
            </a:r>
            <a:r>
              <a:rPr lang="ja-JP" altLang="en-US" dirty="0"/>
              <a:t>の「現在」を調べましょう。</a:t>
            </a:r>
            <a:endParaRPr lang="en-US" altLang="ja-JP" dirty="0"/>
          </a:p>
          <a:p>
            <a:pPr lvl="2"/>
            <a:endParaRPr lang="en-US" altLang="ja-JP" dirty="0"/>
          </a:p>
          <a:p>
            <a:r>
              <a:rPr lang="ja-JP" altLang="en-US" dirty="0"/>
              <a:t>現在の様子を調べる方法も、たくさんあります。たとえば、水・空気・音などを計測したり、動植物の様子を観察したり、街の様子を写真や映像で記録したりするなどが考えられます。</a:t>
            </a:r>
            <a:endParaRPr lang="en-US" altLang="ja-JP" dirty="0"/>
          </a:p>
          <a:p>
            <a:pPr lvl="3"/>
            <a:endParaRPr lang="en-US" altLang="ja-JP" dirty="0"/>
          </a:p>
          <a:p>
            <a:r>
              <a:rPr lang="ja-JP" altLang="en-US" dirty="0"/>
              <a:t>ここでは例として、路上ゴミを拾い</a:t>
            </a:r>
            <a:r>
              <a:rPr lang="ja-JP" altLang="ja-JP" dirty="0"/>
              <a:t>、</a:t>
            </a:r>
            <a:r>
              <a:rPr lang="ja-JP" altLang="en-US" dirty="0"/>
              <a:t>その場所や種類を記録・分析することで、</a:t>
            </a:r>
            <a:r>
              <a:rPr lang="ja-JP" altLang="ja-JP" dirty="0"/>
              <a:t>街の</a:t>
            </a:r>
            <a:r>
              <a:rPr lang="ja-JP" altLang="en-US" dirty="0"/>
              <a:t>現在の様子を可視化するという方法を扱います。</a:t>
            </a:r>
            <a:endParaRPr lang="en-US" altLang="ja-JP" dirty="0"/>
          </a:p>
        </p:txBody>
      </p:sp>
      <p:pic>
        <p:nvPicPr>
          <p:cNvPr id="7" name="図 6"/>
          <p:cNvPicPr/>
          <p:nvPr/>
        </p:nvPicPr>
        <p:blipFill>
          <a:blip r:embed="rId2">
            <a:extLst>
              <a:ext uri="{28A0092B-C50C-407E-A947-70E740481C1C}">
                <a14:useLocalDpi xmlns:a14="http://schemas.microsoft.com/office/drawing/2010/main"/>
              </a:ext>
            </a:extLst>
          </a:blip>
          <a:stretch>
            <a:fillRect/>
          </a:stretch>
        </p:blipFill>
        <p:spPr>
          <a:xfrm>
            <a:off x="588300" y="1988840"/>
            <a:ext cx="8732573" cy="505773"/>
          </a:xfrm>
          <a:prstGeom prst="rect">
            <a:avLst/>
          </a:prstGeom>
        </p:spPr>
      </p:pic>
      <p:sp>
        <p:nvSpPr>
          <p:cNvPr id="8" name="四角形: 角を丸くする 7"/>
          <p:cNvSpPr/>
          <p:nvPr/>
        </p:nvSpPr>
        <p:spPr bwMode="auto">
          <a:xfrm>
            <a:off x="2144688" y="1700808"/>
            <a:ext cx="1080120" cy="1008112"/>
          </a:xfrm>
          <a:prstGeom prst="roundRect">
            <a:avLst/>
          </a:prstGeom>
          <a:noFill/>
          <a:ln w="57150" cap="sq" cmpd="sng" algn="ctr">
            <a:solidFill>
              <a:srgbClr val="00B050"/>
            </a:solidFill>
            <a:prstDash val="solid"/>
            <a:round/>
            <a:headEnd type="none" w="sm" len="sm"/>
            <a:tailEnd type="none" w="sm" len="sm"/>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0" lang="ja-JP" altLang="en-US" sz="1400" b="0" i="0" u="none" strike="noStrike" cap="none" normalizeH="0" baseline="0" dirty="0">
              <a:ln>
                <a:noFill/>
              </a:ln>
              <a:solidFill>
                <a:schemeClr val="bg2"/>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048045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2" name="スライド番号プレースホルダー 3"/>
          <p:cNvSpPr>
            <a:spLocks noGrp="1"/>
          </p:cNvSpPr>
          <p:nvPr>
            <p:ph type="sldNum" sz="quarter" idx="10"/>
          </p:nvPr>
        </p:nvSpPr>
        <p:spPr>
          <a:noFill/>
        </p:spPr>
        <p:txBody>
          <a:bodyPr/>
          <a:lstStyle/>
          <a:p>
            <a:fld id="{88409212-D5F1-4262-96EE-2EEEF6608D31}" type="slidenum">
              <a:rPr lang="ja-JP" altLang="en-US" smtClean="0"/>
              <a:pPr/>
              <a:t>16</a:t>
            </a:fld>
            <a:endParaRPr lang="en-US" altLang="ja-JP"/>
          </a:p>
        </p:txBody>
      </p:sp>
      <p:sp>
        <p:nvSpPr>
          <p:cNvPr id="22531" name="タイトル 4"/>
          <p:cNvSpPr>
            <a:spLocks noGrp="1"/>
          </p:cNvSpPr>
          <p:nvPr>
            <p:ph type="title"/>
          </p:nvPr>
        </p:nvSpPr>
        <p:spPr/>
        <p:txBody>
          <a:bodyPr/>
          <a:lstStyle/>
          <a:p>
            <a:r>
              <a:rPr lang="ja-JP" altLang="en-US" dirty="0"/>
              <a:t>２－２．ゴミ拾い調査の基礎</a:t>
            </a:r>
            <a:endParaRPr lang="ja-JP" altLang="en-US" dirty="0">
              <a:solidFill>
                <a:schemeClr val="bg2"/>
              </a:solidFill>
              <a:latin typeface="メイリオ" panose="020B0604030504040204" pitchFamily="50" charset="-128"/>
            </a:endParaRPr>
          </a:p>
        </p:txBody>
      </p:sp>
      <p:sp>
        <p:nvSpPr>
          <p:cNvPr id="8" name="コンテンツ プレースホルダー 1"/>
          <p:cNvSpPr txBox="1">
            <a:spLocks/>
          </p:cNvSpPr>
          <p:nvPr/>
        </p:nvSpPr>
        <p:spPr bwMode="auto">
          <a:xfrm>
            <a:off x="350838" y="1467236"/>
            <a:ext cx="4746178" cy="4927129"/>
          </a:xfrm>
          <a:prstGeom prst="rect">
            <a:avLst/>
          </a:prstGeom>
          <a:noFill/>
          <a:ln w="9525">
            <a:noFill/>
            <a:miter lim="800000"/>
            <a:headEnd/>
            <a:tailEnd/>
          </a:ln>
        </p:spPr>
        <p:txBody>
          <a:bodyPr vert="horz" wrap="square" lIns="0" tIns="33622" rIns="0" bIns="33622" numCol="1" anchor="t" anchorCtr="0" compatLnSpc="1">
            <a:prstTxWarp prst="textNoShape">
              <a:avLst/>
            </a:prstTxWarp>
          </a:bodyPr>
          <a:lstStyle>
            <a:lvl1pPr marL="325438" indent="-325438" algn="l" defTabSz="971550" rtl="0" eaLnBrk="0" fontAlgn="base" hangingPunct="0">
              <a:spcBef>
                <a:spcPct val="50000"/>
              </a:spcBef>
              <a:spcAft>
                <a:spcPct val="0"/>
              </a:spcAft>
              <a:buClr>
                <a:srgbClr val="00B0F0"/>
              </a:buClr>
              <a:buFont typeface="Wingdings" panose="05000000000000000000" pitchFamily="2" charset="2"/>
              <a:buChar char="n"/>
              <a:tabLst>
                <a:tab pos="774700" algn="l"/>
              </a:tabLst>
              <a:defRPr kumimoji="1" sz="2000">
                <a:solidFill>
                  <a:schemeClr val="bg2"/>
                </a:solidFill>
                <a:latin typeface="メイリオ" pitchFamily="50" charset="-128"/>
                <a:ea typeface="メイリオ" pitchFamily="50" charset="-128"/>
                <a:cs typeface="メイリオ" pitchFamily="50" charset="-128"/>
              </a:defRPr>
            </a:lvl1pPr>
            <a:lvl2pPr marL="533400" indent="-177800" algn="l" defTabSz="971550" rtl="0" eaLnBrk="0" fontAlgn="base" hangingPunct="0">
              <a:spcBef>
                <a:spcPct val="35000"/>
              </a:spcBef>
              <a:spcAft>
                <a:spcPct val="0"/>
              </a:spcAft>
              <a:buClr>
                <a:srgbClr val="00B0F0"/>
              </a:buClr>
              <a:buSzPct val="75000"/>
              <a:buFont typeface="Wingdings" panose="05000000000000000000" pitchFamily="2" charset="2"/>
              <a:buChar char="l"/>
              <a:tabLst>
                <a:tab pos="533400" algn="l"/>
              </a:tabLst>
              <a:defRPr kumimoji="1" sz="1600">
                <a:solidFill>
                  <a:schemeClr val="bg2"/>
                </a:solidFill>
                <a:latin typeface="メイリオ" pitchFamily="50" charset="-128"/>
                <a:ea typeface="メイリオ" pitchFamily="50" charset="-128"/>
                <a:cs typeface="メイリオ" pitchFamily="50" charset="-128"/>
              </a:defRPr>
            </a:lvl2pPr>
            <a:lvl3pPr marL="622300" indent="-88900" algn="l" defTabSz="971550" rtl="0" eaLnBrk="0" fontAlgn="base" hangingPunct="0">
              <a:spcBef>
                <a:spcPct val="20000"/>
              </a:spcBef>
              <a:spcAft>
                <a:spcPct val="0"/>
              </a:spcAft>
              <a:buClr>
                <a:srgbClr val="00B0F0"/>
              </a:buClr>
              <a:buFont typeface="Wingdings" panose="05000000000000000000" pitchFamily="2" charset="2"/>
              <a:buChar char="Ø"/>
              <a:tabLst>
                <a:tab pos="622300" algn="l"/>
              </a:tabLst>
              <a:defRPr kumimoji="1" sz="1500">
                <a:solidFill>
                  <a:schemeClr val="bg2"/>
                </a:solidFill>
                <a:latin typeface="メイリオ" pitchFamily="50" charset="-128"/>
                <a:ea typeface="メイリオ" pitchFamily="50" charset="-128"/>
                <a:cs typeface="メイリオ" pitchFamily="50" charset="-128"/>
              </a:defRPr>
            </a:lvl3pPr>
            <a:lvl4pPr marL="923925" indent="-200025" algn="l" defTabSz="971550" rtl="0" eaLnBrk="0" fontAlgn="base" hangingPunct="0">
              <a:spcBef>
                <a:spcPct val="20000"/>
              </a:spcBef>
              <a:spcAft>
                <a:spcPct val="0"/>
              </a:spcAft>
              <a:buClr>
                <a:srgbClr val="00B0F0"/>
              </a:buClr>
              <a:buFont typeface="Wingdings" panose="05000000000000000000" pitchFamily="2" charset="2"/>
              <a:buChar char="ü"/>
              <a:tabLst>
                <a:tab pos="923925" algn="l"/>
              </a:tabLst>
              <a:defRPr kumimoji="1" sz="1300">
                <a:solidFill>
                  <a:schemeClr val="bg2"/>
                </a:solidFill>
                <a:latin typeface="メイリオ" pitchFamily="50" charset="-128"/>
                <a:ea typeface="メイリオ" pitchFamily="50" charset="-128"/>
                <a:cs typeface="メイリオ" pitchFamily="50" charset="-128"/>
              </a:defRPr>
            </a:lvl4pPr>
            <a:lvl5pPr marL="1160463" indent="-171450" algn="l" defTabSz="971550" rtl="0" eaLnBrk="0" fontAlgn="base" hangingPunct="0">
              <a:spcBef>
                <a:spcPct val="20000"/>
              </a:spcBef>
              <a:spcAft>
                <a:spcPct val="0"/>
              </a:spcAft>
              <a:buClr>
                <a:srgbClr val="00B0F0"/>
              </a:buClr>
              <a:buFont typeface="Arial" panose="020B0604020202020204" pitchFamily="34" charset="0"/>
              <a:buChar char="•"/>
              <a:tabLst>
                <a:tab pos="989013" algn="l"/>
              </a:tabLst>
              <a:defRPr kumimoji="1" sz="1200">
                <a:solidFill>
                  <a:schemeClr val="bg2"/>
                </a:solidFill>
                <a:latin typeface="メイリオ" pitchFamily="50" charset="-128"/>
                <a:ea typeface="メイリオ" pitchFamily="50" charset="-128"/>
                <a:cs typeface="メイリオ" pitchFamily="50" charset="-128"/>
              </a:defRPr>
            </a:lvl5pPr>
            <a:lvl6pPr marL="2322369"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6pPr>
            <a:lvl7pPr marL="2658640"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7pPr>
            <a:lvl8pPr marL="2994910"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8pPr>
            <a:lvl9pPr marL="3331181"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9pPr>
          </a:lstStyle>
          <a:p>
            <a:pPr marL="0" indent="0" latinLnBrk="1">
              <a:buFont typeface="Wingdings" panose="05000000000000000000" pitchFamily="2" charset="2"/>
              <a:buNone/>
            </a:pPr>
            <a:r>
              <a:rPr lang="ja-JP" altLang="en-US" sz="2400" b="1" kern="0" dirty="0"/>
              <a:t>調査方法①</a:t>
            </a:r>
            <a:endParaRPr lang="en-US" altLang="ja-JP" sz="2400" b="1" kern="0" dirty="0"/>
          </a:p>
          <a:p>
            <a:pPr lvl="3" latinLnBrk="1"/>
            <a:endParaRPr lang="en-US" altLang="ja-JP" sz="1100" kern="0" dirty="0"/>
          </a:p>
          <a:p>
            <a:pPr latinLnBrk="1"/>
            <a:r>
              <a:rPr lang="ja-JP" altLang="en-US" sz="1800" kern="0" dirty="0"/>
              <a:t>調査する地域、調査地点を決めます。</a:t>
            </a:r>
            <a:endParaRPr lang="en-US" altLang="ja-JP" sz="1800" kern="0" dirty="0"/>
          </a:p>
          <a:p>
            <a:pPr latinLnBrk="1"/>
            <a:r>
              <a:rPr lang="ja-JP" altLang="en-US" sz="1800" kern="0" dirty="0"/>
              <a:t>調査する道路等を</a:t>
            </a:r>
            <a:r>
              <a:rPr lang="en-US" altLang="ja-JP" sz="1800" kern="0" dirty="0"/>
              <a:t>10</a:t>
            </a:r>
            <a:r>
              <a:rPr lang="ja-JP" altLang="en-US" sz="1800" kern="0" dirty="0" err="1"/>
              <a:t>ｍ</a:t>
            </a:r>
            <a:r>
              <a:rPr lang="ja-JP" altLang="en-US" sz="1800" kern="0" dirty="0"/>
              <a:t>ずつ区切り、その区間内に</a:t>
            </a:r>
            <a:r>
              <a:rPr lang="ja-JP" altLang="en-US" sz="1800" u="sng" kern="0" dirty="0"/>
              <a:t>どのような</a:t>
            </a:r>
            <a:r>
              <a:rPr lang="ja-JP" altLang="en-US" sz="1800" kern="0" dirty="0"/>
              <a:t>ゴミが、</a:t>
            </a:r>
            <a:r>
              <a:rPr lang="ja-JP" altLang="en-US" sz="1800" u="sng" kern="0" dirty="0"/>
              <a:t>どれくらい</a:t>
            </a:r>
            <a:r>
              <a:rPr lang="ja-JP" altLang="en-US" sz="1800" kern="0" dirty="0"/>
              <a:t>落ちているかを拾いながら数えます。</a:t>
            </a:r>
            <a:endParaRPr lang="en-US" altLang="ja-JP" sz="1800" kern="0" dirty="0"/>
          </a:p>
          <a:p>
            <a:pPr lvl="2" latinLnBrk="1"/>
            <a:endParaRPr lang="en-US" altLang="ja-JP" sz="1300" kern="0" dirty="0"/>
          </a:p>
          <a:p>
            <a:pPr latinLnBrk="1">
              <a:buFont typeface="Wingdings" panose="05000000000000000000" pitchFamily="2" charset="2"/>
              <a:buChar char="l"/>
            </a:pPr>
            <a:r>
              <a:rPr lang="ja-JP" altLang="en-US" sz="1800" kern="0" dirty="0"/>
              <a:t>川崎市で行った調査では、市の</a:t>
            </a:r>
            <a:r>
              <a:rPr lang="en-US" altLang="ja-JP" sz="1800" kern="0" dirty="0"/>
              <a:t>3</a:t>
            </a:r>
            <a:r>
              <a:rPr lang="ja-JP" altLang="en-US" sz="1800" kern="0" dirty="0"/>
              <a:t>地域それぞれを代表する新百合ヶ丘駅・鷺沼駅・川崎駅で調査し比較・考察をしました。</a:t>
            </a:r>
            <a:endParaRPr lang="en-US" altLang="ja-JP" sz="1800" kern="0" dirty="0"/>
          </a:p>
          <a:p>
            <a:pPr latinLnBrk="1">
              <a:buFont typeface="Wingdings" panose="05000000000000000000" pitchFamily="2" charset="2"/>
              <a:buChar char="l"/>
            </a:pPr>
            <a:r>
              <a:rPr lang="ja-JP" altLang="en-US" sz="1800" kern="0" dirty="0"/>
              <a:t>同じ場所で定点観測するのもよいでしょう</a:t>
            </a:r>
            <a:endParaRPr lang="en-US" altLang="ja-JP" sz="1800" kern="0" dirty="0"/>
          </a:p>
          <a:p>
            <a:pPr latinLnBrk="1">
              <a:buFont typeface="Wingdings" panose="05000000000000000000" pitchFamily="2" charset="2"/>
              <a:buChar char="l"/>
            </a:pPr>
            <a:r>
              <a:rPr lang="ja-JP" altLang="en-US" sz="1800" dirty="0"/>
              <a:t>調査地点は</a:t>
            </a:r>
            <a:r>
              <a:rPr lang="ja-JP" altLang="ja-JP" sz="1800" dirty="0"/>
              <a:t>ゼンリンデータコム「いつも</a:t>
            </a:r>
            <a:r>
              <a:rPr lang="en-US" altLang="ja-JP" sz="1800" dirty="0"/>
              <a:t>NAVI</a:t>
            </a:r>
            <a:r>
              <a:rPr lang="ja-JP" altLang="ja-JP" sz="1800" dirty="0"/>
              <a:t>ラボ混雑度マップ」から対象駅近</a:t>
            </a:r>
            <a:r>
              <a:rPr lang="ja-JP" altLang="en-US" sz="1800" dirty="0"/>
              <a:t>く</a:t>
            </a:r>
            <a:r>
              <a:rPr lang="ja-JP" altLang="ja-JP" sz="1800" dirty="0"/>
              <a:t>で国道、県道、市道のバランスに配慮しつつ最も滞在人数の多い</a:t>
            </a:r>
            <a:r>
              <a:rPr lang="en-US" altLang="ja-JP" sz="1800" dirty="0"/>
              <a:t>5</a:t>
            </a:r>
            <a:r>
              <a:rPr lang="ja-JP" altLang="en-US" sz="1800" dirty="0"/>
              <a:t>地点ほど</a:t>
            </a:r>
            <a:r>
              <a:rPr lang="ja-JP" altLang="ja-JP" sz="1800" dirty="0"/>
              <a:t>選</a:t>
            </a:r>
            <a:r>
              <a:rPr lang="ja-JP" altLang="en-US" sz="1800" dirty="0"/>
              <a:t>びました</a:t>
            </a:r>
            <a:endParaRPr lang="en-US" altLang="ja-JP" sz="1800" dirty="0"/>
          </a:p>
          <a:p>
            <a:pPr marL="0" indent="0" latinLnBrk="1">
              <a:buNone/>
            </a:pPr>
            <a:r>
              <a:rPr lang="en-US" altLang="ja-JP" sz="1400" dirty="0"/>
              <a:t>http://lab.its-mo.com/densitymap/</a:t>
            </a:r>
            <a:endParaRPr lang="ja-JP" altLang="ja-JP" sz="1800" dirty="0"/>
          </a:p>
        </p:txBody>
      </p:sp>
      <p:pic>
        <p:nvPicPr>
          <p:cNvPr id="10" name="図 9"/>
          <p:cNvPicPr/>
          <p:nvPr/>
        </p:nvPicPr>
        <p:blipFill>
          <a:blip r:embed="rId2" cstate="screen">
            <a:extLst>
              <a:ext uri="{28A0092B-C50C-407E-A947-70E740481C1C}">
                <a14:useLocalDpi xmlns:a14="http://schemas.microsoft.com/office/drawing/2010/main"/>
              </a:ext>
            </a:extLst>
          </a:blip>
          <a:stretch>
            <a:fillRect/>
          </a:stretch>
        </p:blipFill>
        <p:spPr>
          <a:xfrm>
            <a:off x="5601072" y="1219382"/>
            <a:ext cx="3744416" cy="2576053"/>
          </a:xfrm>
          <a:prstGeom prst="rect">
            <a:avLst/>
          </a:prstGeom>
        </p:spPr>
      </p:pic>
      <p:pic>
        <p:nvPicPr>
          <p:cNvPr id="13" name="図 12"/>
          <p:cNvPicPr/>
          <p:nvPr/>
        </p:nvPicPr>
        <p:blipFill rotWithShape="1">
          <a:blip r:embed="rId3" cstate="screen">
            <a:extLst>
              <a:ext uri="{28A0092B-C50C-407E-A947-70E740481C1C}">
                <a14:useLocalDpi xmlns:a14="http://schemas.microsoft.com/office/drawing/2010/main"/>
              </a:ext>
            </a:extLst>
          </a:blip>
          <a:srcRect/>
          <a:stretch/>
        </p:blipFill>
        <p:spPr bwMode="auto">
          <a:xfrm>
            <a:off x="5256774" y="3930800"/>
            <a:ext cx="4376746" cy="2330600"/>
          </a:xfrm>
          <a:prstGeom prst="rect">
            <a:avLst/>
          </a:prstGeom>
          <a:ln w="9525" cap="flat" cmpd="sng" algn="ctr">
            <a:solidFill>
              <a:srgbClr val="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57505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2" name="スライド番号プレースホルダー 3"/>
          <p:cNvSpPr>
            <a:spLocks noGrp="1"/>
          </p:cNvSpPr>
          <p:nvPr>
            <p:ph type="sldNum" sz="quarter" idx="10"/>
          </p:nvPr>
        </p:nvSpPr>
        <p:spPr>
          <a:noFill/>
        </p:spPr>
        <p:txBody>
          <a:bodyPr/>
          <a:lstStyle/>
          <a:p>
            <a:fld id="{88409212-D5F1-4262-96EE-2EEEF6608D31}" type="slidenum">
              <a:rPr lang="ja-JP" altLang="en-US" smtClean="0"/>
              <a:pPr/>
              <a:t>17</a:t>
            </a:fld>
            <a:endParaRPr lang="en-US" altLang="ja-JP"/>
          </a:p>
        </p:txBody>
      </p:sp>
      <p:sp>
        <p:nvSpPr>
          <p:cNvPr id="22531" name="タイトル 4"/>
          <p:cNvSpPr>
            <a:spLocks noGrp="1"/>
          </p:cNvSpPr>
          <p:nvPr>
            <p:ph type="title"/>
          </p:nvPr>
        </p:nvSpPr>
        <p:spPr/>
        <p:txBody>
          <a:bodyPr/>
          <a:lstStyle/>
          <a:p>
            <a:r>
              <a:rPr lang="ja-JP" altLang="en-US" dirty="0"/>
              <a:t>２－２．ゴミ拾い調査の基礎</a:t>
            </a:r>
            <a:endParaRPr lang="ja-JP" altLang="en-US" dirty="0">
              <a:solidFill>
                <a:schemeClr val="bg2"/>
              </a:solidFill>
              <a:latin typeface="メイリオ" panose="020B0604030504040204" pitchFamily="50" charset="-128"/>
            </a:endParaRPr>
          </a:p>
        </p:txBody>
      </p:sp>
      <p:sp>
        <p:nvSpPr>
          <p:cNvPr id="8" name="コンテンツ プレースホルダー 1"/>
          <p:cNvSpPr txBox="1">
            <a:spLocks/>
          </p:cNvSpPr>
          <p:nvPr/>
        </p:nvSpPr>
        <p:spPr bwMode="auto">
          <a:xfrm>
            <a:off x="350838" y="1484784"/>
            <a:ext cx="4746178" cy="4927129"/>
          </a:xfrm>
          <a:prstGeom prst="rect">
            <a:avLst/>
          </a:prstGeom>
          <a:noFill/>
          <a:ln w="9525">
            <a:noFill/>
            <a:miter lim="800000"/>
            <a:headEnd/>
            <a:tailEnd/>
          </a:ln>
        </p:spPr>
        <p:txBody>
          <a:bodyPr vert="horz" wrap="square" lIns="0" tIns="33622" rIns="0" bIns="33622" numCol="1" anchor="t" anchorCtr="0" compatLnSpc="1">
            <a:prstTxWarp prst="textNoShape">
              <a:avLst/>
            </a:prstTxWarp>
          </a:bodyPr>
          <a:lstStyle>
            <a:lvl1pPr marL="325438" indent="-325438" algn="l" defTabSz="971550" rtl="0" eaLnBrk="0" fontAlgn="base" hangingPunct="0">
              <a:spcBef>
                <a:spcPct val="50000"/>
              </a:spcBef>
              <a:spcAft>
                <a:spcPct val="0"/>
              </a:spcAft>
              <a:buClr>
                <a:srgbClr val="00B0F0"/>
              </a:buClr>
              <a:buFont typeface="Wingdings" panose="05000000000000000000" pitchFamily="2" charset="2"/>
              <a:buChar char="n"/>
              <a:tabLst>
                <a:tab pos="774700" algn="l"/>
              </a:tabLst>
              <a:defRPr kumimoji="1" sz="2000">
                <a:solidFill>
                  <a:schemeClr val="bg2"/>
                </a:solidFill>
                <a:latin typeface="メイリオ" pitchFamily="50" charset="-128"/>
                <a:ea typeface="メイリオ" pitchFamily="50" charset="-128"/>
                <a:cs typeface="メイリオ" pitchFamily="50" charset="-128"/>
              </a:defRPr>
            </a:lvl1pPr>
            <a:lvl2pPr marL="533400" indent="-177800" algn="l" defTabSz="971550" rtl="0" eaLnBrk="0" fontAlgn="base" hangingPunct="0">
              <a:spcBef>
                <a:spcPct val="35000"/>
              </a:spcBef>
              <a:spcAft>
                <a:spcPct val="0"/>
              </a:spcAft>
              <a:buClr>
                <a:srgbClr val="00B0F0"/>
              </a:buClr>
              <a:buSzPct val="75000"/>
              <a:buFont typeface="Wingdings" panose="05000000000000000000" pitchFamily="2" charset="2"/>
              <a:buChar char="l"/>
              <a:tabLst>
                <a:tab pos="533400" algn="l"/>
              </a:tabLst>
              <a:defRPr kumimoji="1" sz="1600">
                <a:solidFill>
                  <a:schemeClr val="bg2"/>
                </a:solidFill>
                <a:latin typeface="メイリオ" pitchFamily="50" charset="-128"/>
                <a:ea typeface="メイリオ" pitchFamily="50" charset="-128"/>
                <a:cs typeface="メイリオ" pitchFamily="50" charset="-128"/>
              </a:defRPr>
            </a:lvl2pPr>
            <a:lvl3pPr marL="622300" indent="-88900" algn="l" defTabSz="971550" rtl="0" eaLnBrk="0" fontAlgn="base" hangingPunct="0">
              <a:spcBef>
                <a:spcPct val="20000"/>
              </a:spcBef>
              <a:spcAft>
                <a:spcPct val="0"/>
              </a:spcAft>
              <a:buClr>
                <a:srgbClr val="00B0F0"/>
              </a:buClr>
              <a:buFont typeface="Wingdings" panose="05000000000000000000" pitchFamily="2" charset="2"/>
              <a:buChar char="Ø"/>
              <a:tabLst>
                <a:tab pos="622300" algn="l"/>
              </a:tabLst>
              <a:defRPr kumimoji="1" sz="1500">
                <a:solidFill>
                  <a:schemeClr val="bg2"/>
                </a:solidFill>
                <a:latin typeface="メイリオ" pitchFamily="50" charset="-128"/>
                <a:ea typeface="メイリオ" pitchFamily="50" charset="-128"/>
                <a:cs typeface="メイリオ" pitchFamily="50" charset="-128"/>
              </a:defRPr>
            </a:lvl3pPr>
            <a:lvl4pPr marL="923925" indent="-200025" algn="l" defTabSz="971550" rtl="0" eaLnBrk="0" fontAlgn="base" hangingPunct="0">
              <a:spcBef>
                <a:spcPct val="20000"/>
              </a:spcBef>
              <a:spcAft>
                <a:spcPct val="0"/>
              </a:spcAft>
              <a:buClr>
                <a:srgbClr val="00B0F0"/>
              </a:buClr>
              <a:buFont typeface="Wingdings" panose="05000000000000000000" pitchFamily="2" charset="2"/>
              <a:buChar char="ü"/>
              <a:tabLst>
                <a:tab pos="923925" algn="l"/>
              </a:tabLst>
              <a:defRPr kumimoji="1" sz="1300">
                <a:solidFill>
                  <a:schemeClr val="bg2"/>
                </a:solidFill>
                <a:latin typeface="メイリオ" pitchFamily="50" charset="-128"/>
                <a:ea typeface="メイリオ" pitchFamily="50" charset="-128"/>
                <a:cs typeface="メイリオ" pitchFamily="50" charset="-128"/>
              </a:defRPr>
            </a:lvl4pPr>
            <a:lvl5pPr marL="1160463" indent="-171450" algn="l" defTabSz="971550" rtl="0" eaLnBrk="0" fontAlgn="base" hangingPunct="0">
              <a:spcBef>
                <a:spcPct val="20000"/>
              </a:spcBef>
              <a:spcAft>
                <a:spcPct val="0"/>
              </a:spcAft>
              <a:buClr>
                <a:srgbClr val="00B0F0"/>
              </a:buClr>
              <a:buFont typeface="Arial" panose="020B0604020202020204" pitchFamily="34" charset="0"/>
              <a:buChar char="•"/>
              <a:tabLst>
                <a:tab pos="989013" algn="l"/>
              </a:tabLst>
              <a:defRPr kumimoji="1" sz="1200">
                <a:solidFill>
                  <a:schemeClr val="bg2"/>
                </a:solidFill>
                <a:latin typeface="メイリオ" pitchFamily="50" charset="-128"/>
                <a:ea typeface="メイリオ" pitchFamily="50" charset="-128"/>
                <a:cs typeface="メイリオ" pitchFamily="50" charset="-128"/>
              </a:defRPr>
            </a:lvl5pPr>
            <a:lvl6pPr marL="2322369"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6pPr>
            <a:lvl7pPr marL="2658640"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7pPr>
            <a:lvl8pPr marL="2994910"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8pPr>
            <a:lvl9pPr marL="3331181"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9pPr>
          </a:lstStyle>
          <a:p>
            <a:pPr marL="0" indent="0" latinLnBrk="1">
              <a:buFont typeface="Wingdings" panose="05000000000000000000" pitchFamily="2" charset="2"/>
              <a:buNone/>
            </a:pPr>
            <a:r>
              <a:rPr lang="ja-JP" altLang="en-US" sz="2400" b="1" kern="0" dirty="0"/>
              <a:t>調査方法②</a:t>
            </a:r>
            <a:endParaRPr lang="en-US" altLang="ja-JP" sz="2400" b="1" kern="0" dirty="0"/>
          </a:p>
          <a:p>
            <a:pPr latinLnBrk="1"/>
            <a:endParaRPr lang="en-US" altLang="ja-JP" sz="1800" kern="0" dirty="0"/>
          </a:p>
          <a:p>
            <a:pPr latinLnBrk="1"/>
            <a:r>
              <a:rPr lang="ja-JP" altLang="en-US" sz="1800" kern="0" dirty="0"/>
              <a:t>右表のように、区切った場所ごとにゴミの数を記録します。例えば、</a:t>
            </a:r>
            <a:r>
              <a:rPr lang="ja-JP" altLang="en-US" sz="1800" u="sng" kern="0" dirty="0"/>
              <a:t>調査する場所</a:t>
            </a:r>
            <a:r>
              <a:rPr lang="ja-JP" altLang="en-US" sz="1800" kern="0" dirty="0"/>
              <a:t>を「</a:t>
            </a:r>
            <a:r>
              <a:rPr lang="ja-JP" altLang="en-US" sz="1800" u="sng" kern="0" dirty="0"/>
              <a:t>見えやすい場所</a:t>
            </a:r>
            <a:r>
              <a:rPr lang="ja-JP" altLang="en-US" sz="1800" kern="0" dirty="0"/>
              <a:t>」「</a:t>
            </a:r>
            <a:r>
              <a:rPr lang="ja-JP" altLang="en-US" sz="1800" u="sng" kern="0" dirty="0"/>
              <a:t>見えにくい場所</a:t>
            </a:r>
            <a:r>
              <a:rPr lang="ja-JP" altLang="en-US" sz="1800" kern="0" dirty="0"/>
              <a:t>」に分け、</a:t>
            </a:r>
            <a:r>
              <a:rPr lang="ja-JP" altLang="en-US" sz="1800" u="sng" kern="0" dirty="0"/>
              <a:t>ゴミの種類</a:t>
            </a:r>
            <a:r>
              <a:rPr lang="ja-JP" altLang="en-US" sz="1800" kern="0" dirty="0"/>
              <a:t>を「</a:t>
            </a:r>
            <a:r>
              <a:rPr lang="ja-JP" altLang="en-US" sz="1800" u="sng" kern="0" dirty="0"/>
              <a:t>飲み物容器</a:t>
            </a:r>
            <a:r>
              <a:rPr lang="ja-JP" altLang="en-US" sz="1800" kern="0" dirty="0"/>
              <a:t>」「</a:t>
            </a:r>
            <a:r>
              <a:rPr lang="ja-JP" altLang="en-US" sz="1800" u="sng" kern="0" dirty="0"/>
              <a:t>タバコ</a:t>
            </a:r>
            <a:r>
              <a:rPr lang="ja-JP" altLang="en-US" sz="1800" kern="0" dirty="0"/>
              <a:t>」「</a:t>
            </a:r>
            <a:r>
              <a:rPr lang="ja-JP" altLang="en-US" sz="1800" u="sng" kern="0" dirty="0"/>
              <a:t>ガム</a:t>
            </a:r>
            <a:r>
              <a:rPr lang="ja-JP" altLang="en-US" sz="1800" kern="0" dirty="0"/>
              <a:t>」「</a:t>
            </a:r>
            <a:r>
              <a:rPr lang="ja-JP" altLang="en-US" sz="1800" u="sng" kern="0" dirty="0"/>
              <a:t>その他</a:t>
            </a:r>
            <a:r>
              <a:rPr lang="ja-JP" altLang="en-US" sz="1800" kern="0" dirty="0"/>
              <a:t>」に分けます。</a:t>
            </a:r>
            <a:endParaRPr lang="en-US" altLang="ja-JP" sz="1800" kern="0" dirty="0"/>
          </a:p>
          <a:p>
            <a:pPr latinLnBrk="1">
              <a:buFont typeface="Wingdings" panose="05000000000000000000" pitchFamily="2" charset="2"/>
              <a:buChar char="l"/>
            </a:pPr>
            <a:r>
              <a:rPr lang="ja-JP" altLang="en-US" sz="1800" kern="0" dirty="0"/>
              <a:t>フォーマットは巻末付録にあります。</a:t>
            </a:r>
            <a:endParaRPr lang="en-US" altLang="ja-JP" sz="1800" kern="0" dirty="0"/>
          </a:p>
          <a:p>
            <a:pPr lvl="1" latinLnBrk="1"/>
            <a:endParaRPr lang="en-US" altLang="ja-JP" sz="1200" kern="0" dirty="0"/>
          </a:p>
          <a:p>
            <a:pPr latinLnBrk="1"/>
            <a:r>
              <a:rPr lang="ja-JP" altLang="en-US" sz="1800" kern="0" dirty="0"/>
              <a:t>地図に番号を割り振ると、調査結果が整理しやすくなります。</a:t>
            </a:r>
            <a:endParaRPr lang="en-US" altLang="ja-JP" sz="1800" kern="0" dirty="0"/>
          </a:p>
          <a:p>
            <a:pPr latinLnBrk="1">
              <a:buFont typeface="Wingdings" panose="05000000000000000000" pitchFamily="2" charset="2"/>
              <a:buChar char="l"/>
            </a:pPr>
            <a:r>
              <a:rPr lang="ja-JP" altLang="en-US" sz="1800" kern="0" dirty="0"/>
              <a:t>地図は</a:t>
            </a:r>
            <a:r>
              <a:rPr lang="en-US" altLang="ja-JP" sz="1800" kern="0" dirty="0" err="1"/>
              <a:t>OpenStreetMap</a:t>
            </a:r>
            <a:r>
              <a:rPr lang="en-US" altLang="ja-JP" sz="1800" kern="0" dirty="0"/>
              <a:t>(</a:t>
            </a:r>
            <a:r>
              <a:rPr lang="en-US" altLang="ja-JP" sz="1800" u="sng" kern="0" dirty="0">
                <a:solidFill>
                  <a:schemeClr val="bg1"/>
                </a:solidFill>
              </a:rPr>
              <a:t>https://openstreetmap.jp/</a:t>
            </a:r>
            <a:r>
              <a:rPr lang="en-US" altLang="ja-JP" sz="1800" kern="0" dirty="0"/>
              <a:t>)</a:t>
            </a:r>
            <a:r>
              <a:rPr lang="ja-JP" altLang="en-US" sz="1800" kern="0" dirty="0"/>
              <a:t>や国土地理院</a:t>
            </a:r>
            <a:r>
              <a:rPr lang="en-US" altLang="ja-JP" sz="1800" kern="0" dirty="0"/>
              <a:t>(</a:t>
            </a:r>
            <a:r>
              <a:rPr lang="en-US" altLang="ja-JP" sz="1800" u="sng" kern="0" dirty="0">
                <a:solidFill>
                  <a:schemeClr val="bg1"/>
                </a:solidFill>
              </a:rPr>
              <a:t>http://maps.gsi.go.jp/</a:t>
            </a:r>
            <a:r>
              <a:rPr lang="en-US" altLang="ja-JP" sz="1800" kern="0" dirty="0"/>
              <a:t>)</a:t>
            </a:r>
            <a:r>
              <a:rPr lang="ja-JP" altLang="en-US" sz="1800" kern="0" dirty="0"/>
              <a:t>を使うとよいでしょう。</a:t>
            </a:r>
            <a:endParaRPr lang="en-US" altLang="ja-JP" sz="1800" kern="0" dirty="0"/>
          </a:p>
        </p:txBody>
      </p:sp>
      <p:pic>
        <p:nvPicPr>
          <p:cNvPr id="11" name="図 10"/>
          <p:cNvPicPr/>
          <p:nvPr/>
        </p:nvPicPr>
        <p:blipFill>
          <a:blip r:embed="rId2">
            <a:extLst>
              <a:ext uri="{28A0092B-C50C-407E-A947-70E740481C1C}">
                <a14:useLocalDpi xmlns:a14="http://schemas.microsoft.com/office/drawing/2010/main"/>
              </a:ext>
            </a:extLst>
          </a:blip>
          <a:srcRect/>
          <a:stretch>
            <a:fillRect/>
          </a:stretch>
        </p:blipFill>
        <p:spPr bwMode="auto">
          <a:xfrm>
            <a:off x="5512845" y="3786372"/>
            <a:ext cx="3859503" cy="2464095"/>
          </a:xfrm>
          <a:prstGeom prst="rect">
            <a:avLst/>
          </a:prstGeom>
          <a:noFill/>
          <a:ln>
            <a:solidFill>
              <a:schemeClr val="bg2"/>
            </a:solidFill>
          </a:ln>
        </p:spPr>
      </p:pic>
      <p:pic>
        <p:nvPicPr>
          <p:cNvPr id="12" name="図 1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12845" y="1196752"/>
            <a:ext cx="3859503" cy="2376265"/>
          </a:xfrm>
          <a:prstGeom prst="rect">
            <a:avLst/>
          </a:prstGeom>
          <a:noFill/>
          <a:ln>
            <a:noFill/>
          </a:ln>
        </p:spPr>
      </p:pic>
    </p:spTree>
    <p:extLst>
      <p:ext uri="{BB962C8B-B14F-4D97-AF65-F5344CB8AC3E}">
        <p14:creationId xmlns:p14="http://schemas.microsoft.com/office/powerpoint/2010/main" val="3197059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4980A700-4276-4BF2-B4B1-304141AFFF1B}" type="slidenum">
              <a:rPr lang="ja-JP" altLang="en-US" smtClean="0"/>
              <a:pPr>
                <a:defRPr/>
              </a:pPr>
              <a:t>18</a:t>
            </a:fld>
            <a:endParaRPr lang="en-US" altLang="ja-JP" dirty="0"/>
          </a:p>
        </p:txBody>
      </p:sp>
      <p:sp>
        <p:nvSpPr>
          <p:cNvPr id="3" name="タイトル 2"/>
          <p:cNvSpPr>
            <a:spLocks noGrp="1"/>
          </p:cNvSpPr>
          <p:nvPr>
            <p:ph type="title"/>
          </p:nvPr>
        </p:nvSpPr>
        <p:spPr/>
        <p:txBody>
          <a:bodyPr/>
          <a:lstStyle/>
          <a:p>
            <a:r>
              <a:rPr lang="ja-JP" altLang="en-US" dirty="0"/>
              <a:t>２－２．ゴミ拾い調査の基礎</a:t>
            </a:r>
            <a:endParaRPr kumimoji="1" lang="ja-JP" altLang="en-US" dirty="0"/>
          </a:p>
        </p:txBody>
      </p:sp>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29064" y="1916832"/>
            <a:ext cx="3959302" cy="2616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図 5"/>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16896" y="4971752"/>
            <a:ext cx="5504929" cy="1553591"/>
          </a:xfrm>
          <a:prstGeom prst="rect">
            <a:avLst/>
          </a:prstGeom>
          <a:noFill/>
          <a:ln>
            <a:noFill/>
          </a:ln>
        </p:spPr>
      </p:pic>
      <p:sp>
        <p:nvSpPr>
          <p:cNvPr id="7" name="コンテンツ プレースホルダー 1"/>
          <p:cNvSpPr txBox="1">
            <a:spLocks/>
          </p:cNvSpPr>
          <p:nvPr/>
        </p:nvSpPr>
        <p:spPr bwMode="auto">
          <a:xfrm>
            <a:off x="350838" y="1484784"/>
            <a:ext cx="4746178" cy="4927129"/>
          </a:xfrm>
          <a:prstGeom prst="rect">
            <a:avLst/>
          </a:prstGeom>
          <a:noFill/>
          <a:ln w="9525">
            <a:noFill/>
            <a:miter lim="800000"/>
            <a:headEnd/>
            <a:tailEnd/>
          </a:ln>
        </p:spPr>
        <p:txBody>
          <a:bodyPr vert="horz" wrap="square" lIns="0" tIns="33622" rIns="0" bIns="33622" numCol="1" anchor="t" anchorCtr="0" compatLnSpc="1">
            <a:prstTxWarp prst="textNoShape">
              <a:avLst/>
            </a:prstTxWarp>
          </a:bodyPr>
          <a:lstStyle>
            <a:lvl1pPr marL="325438" indent="-325438" algn="l" defTabSz="971550" rtl="0" eaLnBrk="0" fontAlgn="base" hangingPunct="0">
              <a:spcBef>
                <a:spcPct val="50000"/>
              </a:spcBef>
              <a:spcAft>
                <a:spcPct val="0"/>
              </a:spcAft>
              <a:buClr>
                <a:srgbClr val="00B0F0"/>
              </a:buClr>
              <a:buFont typeface="Wingdings" panose="05000000000000000000" pitchFamily="2" charset="2"/>
              <a:buChar char="n"/>
              <a:tabLst>
                <a:tab pos="774700" algn="l"/>
              </a:tabLst>
              <a:defRPr kumimoji="1" sz="2000">
                <a:solidFill>
                  <a:schemeClr val="bg2"/>
                </a:solidFill>
                <a:latin typeface="メイリオ" pitchFamily="50" charset="-128"/>
                <a:ea typeface="メイリオ" pitchFamily="50" charset="-128"/>
                <a:cs typeface="メイリオ" pitchFamily="50" charset="-128"/>
              </a:defRPr>
            </a:lvl1pPr>
            <a:lvl2pPr marL="533400" indent="-177800" algn="l" defTabSz="971550" rtl="0" eaLnBrk="0" fontAlgn="base" hangingPunct="0">
              <a:spcBef>
                <a:spcPct val="35000"/>
              </a:spcBef>
              <a:spcAft>
                <a:spcPct val="0"/>
              </a:spcAft>
              <a:buClr>
                <a:srgbClr val="00B0F0"/>
              </a:buClr>
              <a:buSzPct val="75000"/>
              <a:buFont typeface="Wingdings" panose="05000000000000000000" pitchFamily="2" charset="2"/>
              <a:buChar char="l"/>
              <a:tabLst>
                <a:tab pos="533400" algn="l"/>
              </a:tabLst>
              <a:defRPr kumimoji="1" sz="1600">
                <a:solidFill>
                  <a:schemeClr val="bg2"/>
                </a:solidFill>
                <a:latin typeface="メイリオ" pitchFamily="50" charset="-128"/>
                <a:ea typeface="メイリオ" pitchFamily="50" charset="-128"/>
                <a:cs typeface="メイリオ" pitchFamily="50" charset="-128"/>
              </a:defRPr>
            </a:lvl2pPr>
            <a:lvl3pPr marL="622300" indent="-88900" algn="l" defTabSz="971550" rtl="0" eaLnBrk="0" fontAlgn="base" hangingPunct="0">
              <a:spcBef>
                <a:spcPct val="20000"/>
              </a:spcBef>
              <a:spcAft>
                <a:spcPct val="0"/>
              </a:spcAft>
              <a:buClr>
                <a:srgbClr val="00B0F0"/>
              </a:buClr>
              <a:buFont typeface="Wingdings" panose="05000000000000000000" pitchFamily="2" charset="2"/>
              <a:buChar char="Ø"/>
              <a:tabLst>
                <a:tab pos="622300" algn="l"/>
              </a:tabLst>
              <a:defRPr kumimoji="1" sz="1500">
                <a:solidFill>
                  <a:schemeClr val="bg2"/>
                </a:solidFill>
                <a:latin typeface="メイリオ" pitchFamily="50" charset="-128"/>
                <a:ea typeface="メイリオ" pitchFamily="50" charset="-128"/>
                <a:cs typeface="メイリオ" pitchFamily="50" charset="-128"/>
              </a:defRPr>
            </a:lvl3pPr>
            <a:lvl4pPr marL="923925" indent="-200025" algn="l" defTabSz="971550" rtl="0" eaLnBrk="0" fontAlgn="base" hangingPunct="0">
              <a:spcBef>
                <a:spcPct val="20000"/>
              </a:spcBef>
              <a:spcAft>
                <a:spcPct val="0"/>
              </a:spcAft>
              <a:buClr>
                <a:srgbClr val="00B0F0"/>
              </a:buClr>
              <a:buFont typeface="Wingdings" panose="05000000000000000000" pitchFamily="2" charset="2"/>
              <a:buChar char="ü"/>
              <a:tabLst>
                <a:tab pos="923925" algn="l"/>
              </a:tabLst>
              <a:defRPr kumimoji="1" sz="1300">
                <a:solidFill>
                  <a:schemeClr val="bg2"/>
                </a:solidFill>
                <a:latin typeface="メイリオ" pitchFamily="50" charset="-128"/>
                <a:ea typeface="メイリオ" pitchFamily="50" charset="-128"/>
                <a:cs typeface="メイリオ" pitchFamily="50" charset="-128"/>
              </a:defRPr>
            </a:lvl4pPr>
            <a:lvl5pPr marL="1160463" indent="-171450" algn="l" defTabSz="971550" rtl="0" eaLnBrk="0" fontAlgn="base" hangingPunct="0">
              <a:spcBef>
                <a:spcPct val="20000"/>
              </a:spcBef>
              <a:spcAft>
                <a:spcPct val="0"/>
              </a:spcAft>
              <a:buClr>
                <a:srgbClr val="00B0F0"/>
              </a:buClr>
              <a:buFont typeface="Arial" panose="020B0604020202020204" pitchFamily="34" charset="0"/>
              <a:buChar char="•"/>
              <a:tabLst>
                <a:tab pos="989013" algn="l"/>
              </a:tabLst>
              <a:defRPr kumimoji="1" sz="1200">
                <a:solidFill>
                  <a:schemeClr val="bg2"/>
                </a:solidFill>
                <a:latin typeface="メイリオ" pitchFamily="50" charset="-128"/>
                <a:ea typeface="メイリオ" pitchFamily="50" charset="-128"/>
                <a:cs typeface="メイリオ" pitchFamily="50" charset="-128"/>
              </a:defRPr>
            </a:lvl5pPr>
            <a:lvl6pPr marL="2322369"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6pPr>
            <a:lvl7pPr marL="2658640"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7pPr>
            <a:lvl8pPr marL="2994910"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8pPr>
            <a:lvl9pPr marL="3331181"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9pPr>
          </a:lstStyle>
          <a:p>
            <a:pPr marL="0" indent="0" latinLnBrk="1">
              <a:buFont typeface="Wingdings" panose="05000000000000000000" pitchFamily="2" charset="2"/>
              <a:buNone/>
            </a:pPr>
            <a:r>
              <a:rPr lang="ja-JP" altLang="en-US" sz="2400" b="1" kern="0" dirty="0"/>
              <a:t>可視化してみよう</a:t>
            </a:r>
            <a:endParaRPr lang="en-US" altLang="ja-JP" sz="2400" b="1" kern="0" dirty="0"/>
          </a:p>
          <a:p>
            <a:pPr latinLnBrk="1"/>
            <a:endParaRPr lang="en-US" altLang="ja-JP" sz="1800" kern="0" dirty="0"/>
          </a:p>
          <a:p>
            <a:pPr latinLnBrk="1"/>
            <a:r>
              <a:rPr lang="ja-JP" altLang="en-US" sz="1800" kern="0" dirty="0"/>
              <a:t>調査結果を元に、地図上を色分けしてみましょう。どこにどれだけのゴミが落ちているのかが可視化されます。</a:t>
            </a:r>
            <a:endParaRPr lang="en-US" altLang="ja-JP" sz="1800" kern="0" dirty="0"/>
          </a:p>
          <a:p>
            <a:pPr latinLnBrk="1"/>
            <a:endParaRPr lang="en-US" altLang="ja-JP" sz="1800" kern="0" dirty="0"/>
          </a:p>
          <a:p>
            <a:pPr latinLnBrk="1">
              <a:buFont typeface="Wingdings" panose="05000000000000000000" pitchFamily="2" charset="2"/>
              <a:buChar char="l"/>
            </a:pPr>
            <a:r>
              <a:rPr lang="ja-JP" altLang="en-US" sz="1800" kern="0" dirty="0"/>
              <a:t>右図は、川崎駅前の様子です。下表のように鷺沼駅と新百合ヶ丘駅に比べると大幅にゴミの量が多い川崎駅ですが、特定の通りにゴミが集中していることが分かります。</a:t>
            </a:r>
            <a:endParaRPr lang="en-US" altLang="ja-JP" sz="1800" kern="0" dirty="0"/>
          </a:p>
          <a:p>
            <a:pPr latinLnBrk="1"/>
            <a:endParaRPr lang="en-US" altLang="ja-JP" sz="1800" kern="0" dirty="0"/>
          </a:p>
        </p:txBody>
      </p:sp>
    </p:spTree>
    <p:extLst>
      <p:ext uri="{BB962C8B-B14F-4D97-AF65-F5344CB8AC3E}">
        <p14:creationId xmlns:p14="http://schemas.microsoft.com/office/powerpoint/2010/main" val="2202198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2" name="スライド番号プレースホルダー 3"/>
          <p:cNvSpPr>
            <a:spLocks noGrp="1"/>
          </p:cNvSpPr>
          <p:nvPr>
            <p:ph type="sldNum" sz="quarter" idx="10"/>
          </p:nvPr>
        </p:nvSpPr>
        <p:spPr>
          <a:noFill/>
        </p:spPr>
        <p:txBody>
          <a:bodyPr/>
          <a:lstStyle/>
          <a:p>
            <a:fld id="{88409212-D5F1-4262-96EE-2EEEF6608D31}" type="slidenum">
              <a:rPr lang="ja-JP" altLang="en-US" smtClean="0"/>
              <a:pPr/>
              <a:t>19</a:t>
            </a:fld>
            <a:endParaRPr lang="en-US" altLang="ja-JP"/>
          </a:p>
        </p:txBody>
      </p:sp>
      <p:sp>
        <p:nvSpPr>
          <p:cNvPr id="22531" name="タイトル 4"/>
          <p:cNvSpPr>
            <a:spLocks noGrp="1"/>
          </p:cNvSpPr>
          <p:nvPr>
            <p:ph type="title"/>
          </p:nvPr>
        </p:nvSpPr>
        <p:spPr/>
        <p:txBody>
          <a:bodyPr/>
          <a:lstStyle/>
          <a:p>
            <a:r>
              <a:rPr lang="ja-JP" altLang="en-US" dirty="0"/>
              <a:t>２－３．ゴミ拾い調査の応用</a:t>
            </a:r>
            <a:endParaRPr lang="ja-JP" altLang="en-US" dirty="0">
              <a:solidFill>
                <a:schemeClr val="bg2"/>
              </a:solidFill>
              <a:latin typeface="メイリオ" panose="020B0604030504040204" pitchFamily="50" charset="-128"/>
            </a:endParaRPr>
          </a:p>
        </p:txBody>
      </p:sp>
      <p:sp>
        <p:nvSpPr>
          <p:cNvPr id="8" name="コンテンツ プレースホルダー 1"/>
          <p:cNvSpPr txBox="1">
            <a:spLocks/>
          </p:cNvSpPr>
          <p:nvPr/>
        </p:nvSpPr>
        <p:spPr bwMode="auto">
          <a:xfrm>
            <a:off x="350838" y="1484784"/>
            <a:ext cx="4746178" cy="4927129"/>
          </a:xfrm>
          <a:prstGeom prst="rect">
            <a:avLst/>
          </a:prstGeom>
          <a:noFill/>
          <a:ln w="9525">
            <a:noFill/>
            <a:miter lim="800000"/>
            <a:headEnd/>
            <a:tailEnd/>
          </a:ln>
        </p:spPr>
        <p:txBody>
          <a:bodyPr vert="horz" wrap="square" lIns="0" tIns="33622" rIns="0" bIns="33622" numCol="1" anchor="t" anchorCtr="0" compatLnSpc="1">
            <a:prstTxWarp prst="textNoShape">
              <a:avLst/>
            </a:prstTxWarp>
          </a:bodyPr>
          <a:lstStyle>
            <a:lvl1pPr marL="325438" indent="-325438" algn="l" defTabSz="971550" rtl="0" eaLnBrk="0" fontAlgn="base" hangingPunct="0">
              <a:spcBef>
                <a:spcPct val="50000"/>
              </a:spcBef>
              <a:spcAft>
                <a:spcPct val="0"/>
              </a:spcAft>
              <a:buClr>
                <a:srgbClr val="00B0F0"/>
              </a:buClr>
              <a:buFont typeface="Wingdings" panose="05000000000000000000" pitchFamily="2" charset="2"/>
              <a:buChar char="n"/>
              <a:tabLst>
                <a:tab pos="774700" algn="l"/>
              </a:tabLst>
              <a:defRPr kumimoji="1" sz="2000">
                <a:solidFill>
                  <a:schemeClr val="bg2"/>
                </a:solidFill>
                <a:latin typeface="メイリオ" pitchFamily="50" charset="-128"/>
                <a:ea typeface="メイリオ" pitchFamily="50" charset="-128"/>
                <a:cs typeface="メイリオ" pitchFamily="50" charset="-128"/>
              </a:defRPr>
            </a:lvl1pPr>
            <a:lvl2pPr marL="533400" indent="-177800" algn="l" defTabSz="971550" rtl="0" eaLnBrk="0" fontAlgn="base" hangingPunct="0">
              <a:spcBef>
                <a:spcPct val="35000"/>
              </a:spcBef>
              <a:spcAft>
                <a:spcPct val="0"/>
              </a:spcAft>
              <a:buClr>
                <a:srgbClr val="00B0F0"/>
              </a:buClr>
              <a:buSzPct val="75000"/>
              <a:buFont typeface="Wingdings" panose="05000000000000000000" pitchFamily="2" charset="2"/>
              <a:buChar char="l"/>
              <a:tabLst>
                <a:tab pos="533400" algn="l"/>
              </a:tabLst>
              <a:defRPr kumimoji="1" sz="1600">
                <a:solidFill>
                  <a:schemeClr val="bg2"/>
                </a:solidFill>
                <a:latin typeface="メイリオ" pitchFamily="50" charset="-128"/>
                <a:ea typeface="メイリオ" pitchFamily="50" charset="-128"/>
                <a:cs typeface="メイリオ" pitchFamily="50" charset="-128"/>
              </a:defRPr>
            </a:lvl2pPr>
            <a:lvl3pPr marL="622300" indent="-88900" algn="l" defTabSz="971550" rtl="0" eaLnBrk="0" fontAlgn="base" hangingPunct="0">
              <a:spcBef>
                <a:spcPct val="20000"/>
              </a:spcBef>
              <a:spcAft>
                <a:spcPct val="0"/>
              </a:spcAft>
              <a:buClr>
                <a:srgbClr val="00B0F0"/>
              </a:buClr>
              <a:buFont typeface="Wingdings" panose="05000000000000000000" pitchFamily="2" charset="2"/>
              <a:buChar char="Ø"/>
              <a:tabLst>
                <a:tab pos="622300" algn="l"/>
              </a:tabLst>
              <a:defRPr kumimoji="1" sz="1500">
                <a:solidFill>
                  <a:schemeClr val="bg2"/>
                </a:solidFill>
                <a:latin typeface="メイリオ" pitchFamily="50" charset="-128"/>
                <a:ea typeface="メイリオ" pitchFamily="50" charset="-128"/>
                <a:cs typeface="メイリオ" pitchFamily="50" charset="-128"/>
              </a:defRPr>
            </a:lvl3pPr>
            <a:lvl4pPr marL="923925" indent="-200025" algn="l" defTabSz="971550" rtl="0" eaLnBrk="0" fontAlgn="base" hangingPunct="0">
              <a:spcBef>
                <a:spcPct val="20000"/>
              </a:spcBef>
              <a:spcAft>
                <a:spcPct val="0"/>
              </a:spcAft>
              <a:buClr>
                <a:srgbClr val="00B0F0"/>
              </a:buClr>
              <a:buFont typeface="Wingdings" panose="05000000000000000000" pitchFamily="2" charset="2"/>
              <a:buChar char="ü"/>
              <a:tabLst>
                <a:tab pos="923925" algn="l"/>
              </a:tabLst>
              <a:defRPr kumimoji="1" sz="1300">
                <a:solidFill>
                  <a:schemeClr val="bg2"/>
                </a:solidFill>
                <a:latin typeface="メイリオ" pitchFamily="50" charset="-128"/>
                <a:ea typeface="メイリオ" pitchFamily="50" charset="-128"/>
                <a:cs typeface="メイリオ" pitchFamily="50" charset="-128"/>
              </a:defRPr>
            </a:lvl4pPr>
            <a:lvl5pPr marL="1160463" indent="-171450" algn="l" defTabSz="971550" rtl="0" eaLnBrk="0" fontAlgn="base" hangingPunct="0">
              <a:spcBef>
                <a:spcPct val="20000"/>
              </a:spcBef>
              <a:spcAft>
                <a:spcPct val="0"/>
              </a:spcAft>
              <a:buClr>
                <a:srgbClr val="00B0F0"/>
              </a:buClr>
              <a:buFont typeface="Arial" panose="020B0604020202020204" pitchFamily="34" charset="0"/>
              <a:buChar char="•"/>
              <a:tabLst>
                <a:tab pos="989013" algn="l"/>
              </a:tabLst>
              <a:defRPr kumimoji="1" sz="1200">
                <a:solidFill>
                  <a:schemeClr val="bg2"/>
                </a:solidFill>
                <a:latin typeface="メイリオ" pitchFamily="50" charset="-128"/>
                <a:ea typeface="メイリオ" pitchFamily="50" charset="-128"/>
                <a:cs typeface="メイリオ" pitchFamily="50" charset="-128"/>
              </a:defRPr>
            </a:lvl5pPr>
            <a:lvl6pPr marL="2322369"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6pPr>
            <a:lvl7pPr marL="2658640"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7pPr>
            <a:lvl8pPr marL="2994910"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8pPr>
            <a:lvl9pPr marL="3331181"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9pPr>
          </a:lstStyle>
          <a:p>
            <a:pPr latinLnBrk="1"/>
            <a:r>
              <a:rPr lang="ja-JP" altLang="en-US" sz="1800" kern="0" dirty="0"/>
              <a:t>以下のように、誰が、どんなところに、どんなゴミを捨てているのか、気づいたことを地図に書き込みながら意見交換をしましょう。</a:t>
            </a:r>
            <a:endParaRPr lang="en-US" altLang="ja-JP" sz="1800" kern="0" dirty="0"/>
          </a:p>
          <a:p>
            <a:pPr marL="0" indent="0" latinLnBrk="1">
              <a:buNone/>
            </a:pPr>
            <a:endParaRPr lang="en-US" altLang="ja-JP" sz="1800" kern="0" dirty="0"/>
          </a:p>
          <a:p>
            <a:pPr latinLnBrk="1"/>
            <a:endParaRPr lang="en-US" altLang="ja-JP" sz="1800" kern="0" dirty="0"/>
          </a:p>
          <a:p>
            <a:pPr latinLnBrk="1"/>
            <a:endParaRPr lang="en-US" altLang="ja-JP" sz="1800" kern="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44480" y="1772816"/>
            <a:ext cx="3284984" cy="2189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44480" y="4023320"/>
            <a:ext cx="3284984" cy="2189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4488" y="2812880"/>
            <a:ext cx="4721915" cy="34964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5303394" y="1393031"/>
            <a:ext cx="4690708" cy="307777"/>
          </a:xfrm>
          <a:prstGeom prst="rect">
            <a:avLst/>
          </a:prstGeom>
          <a:noFill/>
        </p:spPr>
        <p:txBody>
          <a:bodyPr wrap="none" rtlCol="0">
            <a:spAutoFit/>
          </a:bodyPr>
          <a:lstStyle/>
          <a:p>
            <a:pPr algn="l"/>
            <a:r>
              <a:rPr kumimoji="1" lang="en-US" altLang="ja-JP" sz="1400" dirty="0">
                <a:solidFill>
                  <a:schemeClr val="bg2">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NPO</a:t>
            </a:r>
            <a:r>
              <a:rPr kumimoji="1" lang="ja-JP" altLang="en-US" sz="1400" dirty="0">
                <a:solidFill>
                  <a:schemeClr val="bg2">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法人グリーンバード川崎チームとのゴミ拾い活動。</a:t>
            </a:r>
          </a:p>
        </p:txBody>
      </p:sp>
    </p:spTree>
    <p:extLst>
      <p:ext uri="{BB962C8B-B14F-4D97-AF65-F5344CB8AC3E}">
        <p14:creationId xmlns:p14="http://schemas.microsoft.com/office/powerpoint/2010/main" val="2509692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スライド番号プレースホルダー 3"/>
          <p:cNvSpPr>
            <a:spLocks noGrp="1"/>
          </p:cNvSpPr>
          <p:nvPr>
            <p:ph type="sldNum" sz="quarter" idx="10"/>
          </p:nvPr>
        </p:nvSpPr>
        <p:spPr>
          <a:noFill/>
        </p:spPr>
        <p:txBody>
          <a:bodyPr/>
          <a:lstStyle/>
          <a:p>
            <a:fld id="{EBBB26B0-C01B-40B4-8D9A-388AD4BF290A}" type="slidenum">
              <a:rPr lang="ja-JP" altLang="en-US" smtClean="0"/>
              <a:pPr/>
              <a:t>2</a:t>
            </a:fld>
            <a:endParaRPr lang="en-US" altLang="ja-JP"/>
          </a:p>
        </p:txBody>
      </p:sp>
      <p:sp>
        <p:nvSpPr>
          <p:cNvPr id="14337" name="タイトル 1"/>
          <p:cNvSpPr>
            <a:spLocks noGrp="1"/>
          </p:cNvSpPr>
          <p:nvPr>
            <p:ph type="title"/>
          </p:nvPr>
        </p:nvSpPr>
        <p:spPr/>
        <p:txBody>
          <a:bodyPr/>
          <a:lstStyle/>
          <a:p>
            <a:r>
              <a:rPr lang="ja-JP" altLang="en-US" dirty="0">
                <a:solidFill>
                  <a:schemeClr val="bg2"/>
                </a:solidFill>
              </a:rPr>
              <a:t>もくじ</a:t>
            </a:r>
          </a:p>
        </p:txBody>
      </p:sp>
      <p:sp>
        <p:nvSpPr>
          <p:cNvPr id="3" name="コンテンツ プレースホルダー 2"/>
          <p:cNvSpPr>
            <a:spLocks noGrp="1"/>
          </p:cNvSpPr>
          <p:nvPr>
            <p:ph idx="1"/>
          </p:nvPr>
        </p:nvSpPr>
        <p:spPr/>
        <p:txBody>
          <a:bodyPr>
            <a:noAutofit/>
          </a:bodyPr>
          <a:lstStyle/>
          <a:p>
            <a:pPr marL="282576" indent="-342900" defTabSz="972616" eaLnBrk="1" hangingPunct="1">
              <a:defRPr/>
            </a:pPr>
            <a:endParaRPr lang="en-US" altLang="ja-JP" sz="2000" dirty="0">
              <a:solidFill>
                <a:schemeClr val="bg2"/>
              </a:solidFill>
            </a:endParaRPr>
          </a:p>
          <a:p>
            <a:pPr marL="282576" indent="-342900" defTabSz="972616" eaLnBrk="1" hangingPunct="1">
              <a:defRPr/>
            </a:pPr>
            <a:r>
              <a:rPr lang="ja-JP" altLang="en-US" sz="2000" dirty="0">
                <a:solidFill>
                  <a:schemeClr val="bg2"/>
                </a:solidFill>
              </a:rPr>
              <a:t>はじめに</a:t>
            </a:r>
            <a:endParaRPr lang="en-US" altLang="ja-JP" sz="2000" dirty="0">
              <a:solidFill>
                <a:schemeClr val="bg2"/>
              </a:solidFill>
            </a:endParaRPr>
          </a:p>
          <a:p>
            <a:pPr marL="282576" indent="-342900" defTabSz="972616" eaLnBrk="1" hangingPunct="1">
              <a:defRPr/>
            </a:pPr>
            <a:r>
              <a:rPr lang="ja-JP" altLang="en-US" dirty="0"/>
              <a:t>第１章：身近な地域の</a:t>
            </a:r>
            <a:r>
              <a:rPr lang="en-US" altLang="ja-JP" dirty="0"/>
              <a:t>【</a:t>
            </a:r>
            <a:r>
              <a:rPr lang="ja-JP" altLang="en-US" dirty="0"/>
              <a:t>過去</a:t>
            </a:r>
            <a:r>
              <a:rPr lang="en-US" altLang="ja-JP" dirty="0"/>
              <a:t>】</a:t>
            </a:r>
            <a:r>
              <a:rPr lang="ja-JP" altLang="en-US" dirty="0"/>
              <a:t>を知ろう</a:t>
            </a:r>
            <a:endParaRPr lang="en-US" altLang="ja-JP" sz="2000" dirty="0">
              <a:solidFill>
                <a:schemeClr val="bg2"/>
              </a:solidFill>
            </a:endParaRPr>
          </a:p>
          <a:p>
            <a:pPr marL="282576" indent="-342900" defTabSz="972616" eaLnBrk="1" hangingPunct="1">
              <a:defRPr/>
            </a:pPr>
            <a:r>
              <a:rPr lang="ja-JP" altLang="en-US" sz="2000" dirty="0">
                <a:solidFill>
                  <a:schemeClr val="bg2"/>
                </a:solidFill>
              </a:rPr>
              <a:t>第２章：身近な地域の</a:t>
            </a:r>
            <a:r>
              <a:rPr lang="en-US" altLang="ja-JP" sz="2000" dirty="0">
                <a:solidFill>
                  <a:schemeClr val="bg2"/>
                </a:solidFill>
              </a:rPr>
              <a:t>【</a:t>
            </a:r>
            <a:r>
              <a:rPr lang="ja-JP" altLang="en-US" sz="2000" dirty="0">
                <a:solidFill>
                  <a:schemeClr val="bg2"/>
                </a:solidFill>
              </a:rPr>
              <a:t>現在</a:t>
            </a:r>
            <a:r>
              <a:rPr lang="en-US" altLang="ja-JP" sz="2000" dirty="0">
                <a:solidFill>
                  <a:schemeClr val="bg2"/>
                </a:solidFill>
              </a:rPr>
              <a:t>】</a:t>
            </a:r>
            <a:r>
              <a:rPr lang="ja-JP" altLang="en-US" sz="2000" dirty="0">
                <a:solidFill>
                  <a:schemeClr val="bg2"/>
                </a:solidFill>
              </a:rPr>
              <a:t>を知ろう</a:t>
            </a:r>
            <a:endParaRPr lang="en-US" altLang="ja-JP" dirty="0">
              <a:solidFill>
                <a:schemeClr val="bg2"/>
              </a:solidFill>
            </a:endParaRPr>
          </a:p>
          <a:p>
            <a:pPr lvl="0" defTabSz="972616" eaLnBrk="1" hangingPunct="1">
              <a:defRPr/>
            </a:pPr>
            <a:r>
              <a:rPr lang="ja-JP" altLang="en-US" dirty="0">
                <a:solidFill>
                  <a:prstClr val="black"/>
                </a:solidFill>
              </a:rPr>
              <a:t>第３章：</a:t>
            </a:r>
            <a:r>
              <a:rPr lang="ja-JP" altLang="en-US" dirty="0"/>
              <a:t>地域の中で</a:t>
            </a:r>
            <a:r>
              <a:rPr lang="en-US" altLang="ja-JP" dirty="0"/>
              <a:t>【</a:t>
            </a:r>
            <a:r>
              <a:rPr lang="ja-JP" altLang="en-US" dirty="0"/>
              <a:t>環境コミュニケーション</a:t>
            </a:r>
            <a:r>
              <a:rPr lang="en-US" altLang="ja-JP" dirty="0"/>
              <a:t>】</a:t>
            </a:r>
            <a:r>
              <a:rPr lang="ja-JP" altLang="en-US" dirty="0"/>
              <a:t>を交わそう</a:t>
            </a:r>
            <a:endParaRPr lang="en-US" altLang="ja-JP" dirty="0">
              <a:solidFill>
                <a:prstClr val="black"/>
              </a:solidFill>
            </a:endParaRPr>
          </a:p>
          <a:p>
            <a:pPr lvl="0" defTabSz="972616" eaLnBrk="1" hangingPunct="1">
              <a:defRPr/>
            </a:pPr>
            <a:r>
              <a:rPr lang="ja-JP" altLang="en-US" dirty="0"/>
              <a:t>第４章：身近な地域で</a:t>
            </a:r>
            <a:r>
              <a:rPr lang="en-US" altLang="ja-JP" dirty="0"/>
              <a:t>【</a:t>
            </a:r>
            <a:r>
              <a:rPr lang="ja-JP" altLang="en-US" dirty="0"/>
              <a:t>環境行動</a:t>
            </a:r>
            <a:r>
              <a:rPr lang="en-US" altLang="ja-JP" dirty="0"/>
              <a:t>】</a:t>
            </a:r>
            <a:r>
              <a:rPr lang="ja-JP" altLang="en-US" dirty="0"/>
              <a:t>を起こそう</a:t>
            </a:r>
            <a:endParaRPr lang="en-US" altLang="ja-JP" dirty="0">
              <a:solidFill>
                <a:schemeClr val="bg2"/>
              </a:solidFill>
            </a:endParaRPr>
          </a:p>
          <a:p>
            <a:pPr defTabSz="972616" eaLnBrk="1" hangingPunct="1">
              <a:defRPr/>
            </a:pPr>
            <a:r>
              <a:rPr lang="ja-JP" altLang="en-US" dirty="0"/>
              <a:t>第５章：</a:t>
            </a:r>
            <a:r>
              <a:rPr lang="ja-JP" altLang="en-US" sz="2000" dirty="0">
                <a:solidFill>
                  <a:schemeClr val="bg2"/>
                </a:solidFill>
              </a:rPr>
              <a:t>参考情報</a:t>
            </a:r>
            <a:endParaRPr lang="en-US" altLang="ja-JP" sz="2000" dirty="0">
              <a:solidFill>
                <a:schemeClr val="bg2"/>
              </a:solidFill>
            </a:endParaRPr>
          </a:p>
        </p:txBody>
      </p:sp>
    </p:spTree>
    <p:extLst>
      <p:ext uri="{BB962C8B-B14F-4D97-AF65-F5344CB8AC3E}">
        <p14:creationId xmlns:p14="http://schemas.microsoft.com/office/powerpoint/2010/main" val="2042788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4980A700-4276-4BF2-B4B1-304141AFFF1B}" type="slidenum">
              <a:rPr lang="ja-JP" altLang="en-US" smtClean="0"/>
              <a:pPr>
                <a:defRPr/>
              </a:pPr>
              <a:t>20</a:t>
            </a:fld>
            <a:endParaRPr lang="en-US" altLang="ja-JP" dirty="0"/>
          </a:p>
        </p:txBody>
      </p:sp>
      <p:sp>
        <p:nvSpPr>
          <p:cNvPr id="3" name="タイトル 2"/>
          <p:cNvSpPr>
            <a:spLocks noGrp="1"/>
          </p:cNvSpPr>
          <p:nvPr>
            <p:ph type="title"/>
          </p:nvPr>
        </p:nvSpPr>
        <p:spPr/>
        <p:txBody>
          <a:bodyPr/>
          <a:lstStyle/>
          <a:p>
            <a:r>
              <a:rPr kumimoji="1" lang="ja-JP" altLang="en-US" dirty="0"/>
              <a:t>２－３．ゴミ拾い調査の応用</a:t>
            </a:r>
          </a:p>
        </p:txBody>
      </p:sp>
      <p:sp>
        <p:nvSpPr>
          <p:cNvPr id="4" name="コンテンツ プレースホルダー 3"/>
          <p:cNvSpPr>
            <a:spLocks noGrp="1"/>
          </p:cNvSpPr>
          <p:nvPr>
            <p:ph idx="1"/>
          </p:nvPr>
        </p:nvSpPr>
        <p:spPr/>
        <p:txBody>
          <a:bodyPr/>
          <a:lstStyle/>
          <a:p>
            <a:endParaRPr kumimoji="1" lang="en-US" altLang="ja-JP" dirty="0"/>
          </a:p>
          <a:p>
            <a:r>
              <a:rPr kumimoji="1" lang="ja-JP" altLang="en-US" dirty="0"/>
              <a:t>市の統計データと照らし合わせ、路上ゴミにまつわる社会問題の変遷を理解するのもよいでしょう。</a:t>
            </a:r>
          </a:p>
        </p:txBody>
      </p:sp>
      <p:pic>
        <p:nvPicPr>
          <p:cNvPr id="5" name="図 4"/>
          <p:cNvPicPr/>
          <p:nvPr/>
        </p:nvPicPr>
        <p:blipFill rotWithShape="1">
          <a:blip r:embed="rId2">
            <a:extLst>
              <a:ext uri="{28A0092B-C50C-407E-A947-70E740481C1C}">
                <a14:useLocalDpi xmlns:a14="http://schemas.microsoft.com/office/drawing/2010/main"/>
              </a:ext>
            </a:extLst>
          </a:blip>
          <a:srcRect/>
          <a:stretch/>
        </p:blipFill>
        <p:spPr bwMode="auto">
          <a:xfrm>
            <a:off x="1240939" y="2492896"/>
            <a:ext cx="7366972" cy="36309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8892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タイトル 4"/>
          <p:cNvSpPr>
            <a:spLocks noGrp="1"/>
          </p:cNvSpPr>
          <p:nvPr>
            <p:ph type="title"/>
          </p:nvPr>
        </p:nvSpPr>
        <p:spPr>
          <a:xfrm>
            <a:off x="2112963" y="2441699"/>
            <a:ext cx="7089775" cy="1563365"/>
          </a:xfrm>
        </p:spPr>
        <p:txBody>
          <a:bodyPr/>
          <a:lstStyle/>
          <a:p>
            <a:r>
              <a:rPr lang="ja-JP" altLang="en-US" sz="3600" dirty="0">
                <a:solidFill>
                  <a:schemeClr val="bg2"/>
                </a:solidFill>
              </a:rPr>
              <a:t>第</a:t>
            </a:r>
            <a:r>
              <a:rPr lang="ja-JP" altLang="en-US" sz="3600" dirty="0"/>
              <a:t>３</a:t>
            </a:r>
            <a:r>
              <a:rPr lang="ja-JP" altLang="en-US" sz="3600" dirty="0">
                <a:solidFill>
                  <a:schemeClr val="bg2"/>
                </a:solidFill>
              </a:rPr>
              <a:t>章 </a:t>
            </a:r>
            <a:br>
              <a:rPr lang="en-US" altLang="ja-JP" sz="3600" dirty="0">
                <a:solidFill>
                  <a:schemeClr val="bg2"/>
                </a:solidFill>
              </a:rPr>
            </a:br>
            <a:r>
              <a:rPr lang="ja-JP" altLang="en-US" sz="3600" dirty="0">
                <a:solidFill>
                  <a:schemeClr val="bg2"/>
                </a:solidFill>
              </a:rPr>
              <a:t>地域の中で</a:t>
            </a:r>
            <a:br>
              <a:rPr lang="en-US" altLang="ja-JP" sz="3600" dirty="0">
                <a:solidFill>
                  <a:schemeClr val="bg2"/>
                </a:solidFill>
              </a:rPr>
            </a:br>
            <a:r>
              <a:rPr lang="en-US" altLang="ja-JP" sz="3600" dirty="0">
                <a:solidFill>
                  <a:schemeClr val="bg2"/>
                </a:solidFill>
              </a:rPr>
              <a:t>【</a:t>
            </a:r>
            <a:r>
              <a:rPr lang="ja-JP" altLang="en-US" sz="3600" dirty="0">
                <a:solidFill>
                  <a:schemeClr val="bg2"/>
                </a:solidFill>
              </a:rPr>
              <a:t>環境コミュニケーション</a:t>
            </a:r>
            <a:r>
              <a:rPr lang="en-US" altLang="ja-JP" sz="3600" dirty="0">
                <a:solidFill>
                  <a:schemeClr val="bg2"/>
                </a:solidFill>
              </a:rPr>
              <a:t>】</a:t>
            </a:r>
            <a:r>
              <a:rPr lang="ja-JP" altLang="en-US" sz="3600" dirty="0">
                <a:solidFill>
                  <a:schemeClr val="bg2"/>
                </a:solidFill>
              </a:rPr>
              <a:t>を交わそう</a:t>
            </a:r>
          </a:p>
        </p:txBody>
      </p:sp>
      <p:sp>
        <p:nvSpPr>
          <p:cNvPr id="15362" name="スライド番号プレースホルダー 3"/>
          <p:cNvSpPr>
            <a:spLocks noGrp="1"/>
          </p:cNvSpPr>
          <p:nvPr>
            <p:ph type="sldNum" sz="quarter" idx="10"/>
          </p:nvPr>
        </p:nvSpPr>
        <p:spPr>
          <a:noFill/>
        </p:spPr>
        <p:txBody>
          <a:bodyPr/>
          <a:lstStyle/>
          <a:p>
            <a:fld id="{05BF1BFE-F352-43D6-AF89-C9933BAAD653}" type="slidenum">
              <a:rPr lang="ja-JP" altLang="en-US" smtClean="0"/>
              <a:pPr/>
              <a:t>21</a:t>
            </a:fld>
            <a:endParaRPr lang="en-US" altLang="ja-JP"/>
          </a:p>
        </p:txBody>
      </p:sp>
      <p:sp>
        <p:nvSpPr>
          <p:cNvPr id="4" name="タイトル 4"/>
          <p:cNvSpPr txBox="1">
            <a:spLocks/>
          </p:cNvSpPr>
          <p:nvPr/>
        </p:nvSpPr>
        <p:spPr bwMode="auto">
          <a:xfrm>
            <a:off x="2112963" y="4221088"/>
            <a:ext cx="7089775" cy="95646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971550" rtl="0" eaLnBrk="0" fontAlgn="base" hangingPunct="0">
              <a:spcBef>
                <a:spcPct val="0"/>
              </a:spcBef>
              <a:spcAft>
                <a:spcPct val="0"/>
              </a:spcAft>
              <a:defRPr kumimoji="1" sz="4400" b="0" cap="none">
                <a:solidFill>
                  <a:schemeClr val="bg2"/>
                </a:solidFill>
                <a:latin typeface="メイリオ" panose="020B0604030504040204" pitchFamily="50" charset="-128"/>
                <a:ea typeface="メイリオ" panose="020B0604030504040204" pitchFamily="50" charset="-128"/>
                <a:cs typeface="メイリオ" panose="020B0604030504040204" pitchFamily="50" charset="-128"/>
              </a:defRPr>
            </a:lvl1pPr>
            <a:lvl2pPr algn="l" defTabSz="971550" rtl="0" eaLnBrk="0" fontAlgn="base" hangingPunct="0">
              <a:spcBef>
                <a:spcPct val="0"/>
              </a:spcBef>
              <a:spcAft>
                <a:spcPct val="0"/>
              </a:spcAft>
              <a:defRPr kumimoji="1" sz="2600">
                <a:solidFill>
                  <a:srgbClr val="404040"/>
                </a:solidFill>
                <a:latin typeface="メイリオ" pitchFamily="50" charset="-128"/>
                <a:ea typeface="メイリオ" pitchFamily="50" charset="-128"/>
                <a:cs typeface="メイリオ" pitchFamily="50" charset="-128"/>
              </a:defRPr>
            </a:lvl2pPr>
            <a:lvl3pPr algn="l" defTabSz="971550" rtl="0" eaLnBrk="0" fontAlgn="base" hangingPunct="0">
              <a:spcBef>
                <a:spcPct val="0"/>
              </a:spcBef>
              <a:spcAft>
                <a:spcPct val="0"/>
              </a:spcAft>
              <a:defRPr kumimoji="1" sz="2600">
                <a:solidFill>
                  <a:srgbClr val="404040"/>
                </a:solidFill>
                <a:latin typeface="メイリオ" pitchFamily="50" charset="-128"/>
                <a:ea typeface="メイリオ" pitchFamily="50" charset="-128"/>
                <a:cs typeface="メイリオ" pitchFamily="50" charset="-128"/>
              </a:defRPr>
            </a:lvl3pPr>
            <a:lvl4pPr algn="l" defTabSz="971550" rtl="0" eaLnBrk="0" fontAlgn="base" hangingPunct="0">
              <a:spcBef>
                <a:spcPct val="0"/>
              </a:spcBef>
              <a:spcAft>
                <a:spcPct val="0"/>
              </a:spcAft>
              <a:defRPr kumimoji="1" sz="2600">
                <a:solidFill>
                  <a:srgbClr val="404040"/>
                </a:solidFill>
                <a:latin typeface="メイリオ" pitchFamily="50" charset="-128"/>
                <a:ea typeface="メイリオ" pitchFamily="50" charset="-128"/>
                <a:cs typeface="メイリオ" pitchFamily="50" charset="-128"/>
              </a:defRPr>
            </a:lvl4pPr>
            <a:lvl5pPr algn="l" defTabSz="971550" rtl="0" eaLnBrk="0" fontAlgn="base" hangingPunct="0">
              <a:spcBef>
                <a:spcPct val="0"/>
              </a:spcBef>
              <a:spcAft>
                <a:spcPct val="0"/>
              </a:spcAft>
              <a:defRPr kumimoji="1" sz="2600">
                <a:solidFill>
                  <a:srgbClr val="404040"/>
                </a:solidFill>
                <a:latin typeface="メイリオ" pitchFamily="50" charset="-128"/>
                <a:ea typeface="メイリオ" pitchFamily="50" charset="-128"/>
                <a:cs typeface="メイリオ" pitchFamily="50" charset="-128"/>
              </a:defRPr>
            </a:lvl5pPr>
            <a:lvl6pPr marL="336271" algn="l" defTabSz="972616" rtl="0" fontAlgn="base">
              <a:spcBef>
                <a:spcPct val="0"/>
              </a:spcBef>
              <a:spcAft>
                <a:spcPct val="0"/>
              </a:spcAft>
              <a:defRPr kumimoji="1" sz="3500">
                <a:solidFill>
                  <a:schemeClr val="tx1"/>
                </a:solidFill>
                <a:latin typeface="ＤＦＧ平成ゴシック体W7" pitchFamily="50" charset="-128"/>
                <a:ea typeface="ＤＦＧ平成ゴシック体W7" pitchFamily="50" charset="-128"/>
              </a:defRPr>
            </a:lvl6pPr>
            <a:lvl7pPr marL="672541" algn="l" defTabSz="972616" rtl="0" fontAlgn="base">
              <a:spcBef>
                <a:spcPct val="0"/>
              </a:spcBef>
              <a:spcAft>
                <a:spcPct val="0"/>
              </a:spcAft>
              <a:defRPr kumimoji="1" sz="3500">
                <a:solidFill>
                  <a:schemeClr val="tx1"/>
                </a:solidFill>
                <a:latin typeface="ＤＦＧ平成ゴシック体W7" pitchFamily="50" charset="-128"/>
                <a:ea typeface="ＤＦＧ平成ゴシック体W7" pitchFamily="50" charset="-128"/>
              </a:defRPr>
            </a:lvl7pPr>
            <a:lvl8pPr marL="1008812" algn="l" defTabSz="972616" rtl="0" fontAlgn="base">
              <a:spcBef>
                <a:spcPct val="0"/>
              </a:spcBef>
              <a:spcAft>
                <a:spcPct val="0"/>
              </a:spcAft>
              <a:defRPr kumimoji="1" sz="3500">
                <a:solidFill>
                  <a:schemeClr val="tx1"/>
                </a:solidFill>
                <a:latin typeface="ＤＦＧ平成ゴシック体W7" pitchFamily="50" charset="-128"/>
                <a:ea typeface="ＤＦＧ平成ゴシック体W7" pitchFamily="50" charset="-128"/>
              </a:defRPr>
            </a:lvl8pPr>
            <a:lvl9pPr marL="1345082" algn="l" defTabSz="972616" rtl="0" fontAlgn="base">
              <a:spcBef>
                <a:spcPct val="0"/>
              </a:spcBef>
              <a:spcAft>
                <a:spcPct val="0"/>
              </a:spcAft>
              <a:defRPr kumimoji="1" sz="3500">
                <a:solidFill>
                  <a:schemeClr val="tx1"/>
                </a:solidFill>
                <a:latin typeface="ＤＦＧ平成ゴシック体W7" pitchFamily="50" charset="-128"/>
                <a:ea typeface="ＤＦＧ平成ゴシック体W7" pitchFamily="50" charset="-128"/>
              </a:defRPr>
            </a:lvl9pPr>
          </a:lstStyle>
          <a:p>
            <a:pPr algn="r"/>
            <a:r>
              <a:rPr lang="ja-JP" altLang="en-US" sz="3200" kern="0" dirty="0"/>
              <a:t>～市民向けワークショップの実施～</a:t>
            </a:r>
          </a:p>
        </p:txBody>
      </p:sp>
    </p:spTree>
    <p:extLst>
      <p:ext uri="{BB962C8B-B14F-4D97-AF65-F5344CB8AC3E}">
        <p14:creationId xmlns:p14="http://schemas.microsoft.com/office/powerpoint/2010/main" val="2593109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a:defRPr/>
            </a:pPr>
            <a:fld id="{074665F2-2209-4B01-8BF2-AE8C2F5438F0}" type="slidenum">
              <a:rPr lang="ja-JP" altLang="en-US" smtClean="0"/>
              <a:pPr>
                <a:defRPr/>
              </a:pPr>
              <a:t>22</a:t>
            </a:fld>
            <a:endParaRPr lang="en-US" altLang="ja-JP"/>
          </a:p>
        </p:txBody>
      </p:sp>
      <p:sp>
        <p:nvSpPr>
          <p:cNvPr id="5" name="タイトル 4"/>
          <p:cNvSpPr>
            <a:spLocks noGrp="1"/>
          </p:cNvSpPr>
          <p:nvPr>
            <p:ph type="title"/>
          </p:nvPr>
        </p:nvSpPr>
        <p:spPr/>
        <p:txBody>
          <a:bodyPr/>
          <a:lstStyle/>
          <a:p>
            <a:r>
              <a:rPr lang="en-US" altLang="ja-JP" dirty="0"/>
              <a:t>3</a:t>
            </a:r>
            <a:r>
              <a:rPr kumimoji="1" lang="ja-JP" altLang="en-US" dirty="0"/>
              <a:t>－１</a:t>
            </a:r>
          </a:p>
        </p:txBody>
      </p:sp>
      <p:sp>
        <p:nvSpPr>
          <p:cNvPr id="6" name="コンテンツ プレースホルダー 5"/>
          <p:cNvSpPr>
            <a:spLocks noGrp="1"/>
          </p:cNvSpPr>
          <p:nvPr>
            <p:ph idx="1"/>
          </p:nvPr>
        </p:nvSpPr>
        <p:spPr>
          <a:xfrm>
            <a:off x="350838" y="3140968"/>
            <a:ext cx="9147175" cy="3270945"/>
          </a:xfrm>
        </p:spPr>
        <p:txBody>
          <a:bodyPr/>
          <a:lstStyle/>
          <a:p>
            <a:r>
              <a:rPr lang="ja-JP" altLang="en-US" dirty="0"/>
              <a:t>身近な地域の過去や現在を知る素材が集まったら、それらを活用して、さまざまな人がコミュニケーションをする、市民参加の</a:t>
            </a:r>
            <a:r>
              <a:rPr lang="ja-JP" altLang="ja-JP" dirty="0"/>
              <a:t>ワークショップを</a:t>
            </a:r>
            <a:r>
              <a:rPr lang="ja-JP" altLang="en-US" dirty="0"/>
              <a:t>開催してみましょう</a:t>
            </a:r>
            <a:r>
              <a:rPr lang="ja-JP" altLang="ja-JP" dirty="0"/>
              <a:t>。</a:t>
            </a:r>
            <a:endParaRPr lang="en-US" altLang="ja-JP" dirty="0"/>
          </a:p>
          <a:p>
            <a:pPr lvl="2"/>
            <a:endParaRPr lang="en-US" altLang="ja-JP" dirty="0"/>
          </a:p>
          <a:p>
            <a:r>
              <a:rPr lang="ja-JP" altLang="en-US" dirty="0"/>
              <a:t>ここでは例として、ワークショップ開催の際に用意するものや気をつけること、また身近な環境をテーマとしてコミュニケーションを行う際の具体的な手法を紹介します。</a:t>
            </a:r>
            <a:endParaRPr lang="en-US" altLang="ja-JP" dirty="0"/>
          </a:p>
        </p:txBody>
      </p:sp>
      <p:pic>
        <p:nvPicPr>
          <p:cNvPr id="7" name="図 6"/>
          <p:cNvPicPr/>
          <p:nvPr/>
        </p:nvPicPr>
        <p:blipFill>
          <a:blip r:embed="rId2">
            <a:extLst>
              <a:ext uri="{28A0092B-C50C-407E-A947-70E740481C1C}">
                <a14:useLocalDpi xmlns:a14="http://schemas.microsoft.com/office/drawing/2010/main"/>
              </a:ext>
            </a:extLst>
          </a:blip>
          <a:stretch>
            <a:fillRect/>
          </a:stretch>
        </p:blipFill>
        <p:spPr>
          <a:xfrm>
            <a:off x="588300" y="1988840"/>
            <a:ext cx="8732573" cy="505773"/>
          </a:xfrm>
          <a:prstGeom prst="rect">
            <a:avLst/>
          </a:prstGeom>
        </p:spPr>
      </p:pic>
      <p:sp>
        <p:nvSpPr>
          <p:cNvPr id="8" name="四角形: 角を丸くする 7"/>
          <p:cNvSpPr/>
          <p:nvPr/>
        </p:nvSpPr>
        <p:spPr bwMode="auto">
          <a:xfrm>
            <a:off x="3584848" y="1700808"/>
            <a:ext cx="3528392" cy="1008112"/>
          </a:xfrm>
          <a:prstGeom prst="roundRect">
            <a:avLst/>
          </a:prstGeom>
          <a:noFill/>
          <a:ln w="57150" cap="sq" cmpd="sng" algn="ctr">
            <a:solidFill>
              <a:srgbClr val="00B050"/>
            </a:solidFill>
            <a:prstDash val="solid"/>
            <a:round/>
            <a:headEnd type="none" w="sm" len="sm"/>
            <a:tailEnd type="none" w="sm" len="sm"/>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0" lang="ja-JP" altLang="en-US" sz="1400" b="0" i="0" u="none" strike="noStrike" cap="none" normalizeH="0" baseline="0" dirty="0">
              <a:ln>
                <a:noFill/>
              </a:ln>
              <a:solidFill>
                <a:schemeClr val="bg2"/>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32050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ja-JP" altLang="en-US" dirty="0"/>
              <a:t>３－２．市民向けワークショップ開催に向けて</a:t>
            </a:r>
          </a:p>
        </p:txBody>
      </p:sp>
      <p:sp>
        <p:nvSpPr>
          <p:cNvPr id="4" name="スライド番号プレースホルダー 3"/>
          <p:cNvSpPr>
            <a:spLocks noGrp="1"/>
          </p:cNvSpPr>
          <p:nvPr>
            <p:ph type="sldNum" sz="quarter" idx="10"/>
          </p:nvPr>
        </p:nvSpPr>
        <p:spPr>
          <a:xfrm>
            <a:off x="9499600" y="6618608"/>
            <a:ext cx="406400" cy="255587"/>
          </a:xfrm>
        </p:spPr>
        <p:txBody>
          <a:bodyPr/>
          <a:lstStyle/>
          <a:p>
            <a:pPr>
              <a:defRPr/>
            </a:pPr>
            <a:fld id="{074665F2-2209-4B01-8BF2-AE8C2F5438F0}" type="slidenum">
              <a:rPr lang="ja-JP" altLang="en-US" smtClean="0"/>
              <a:pPr>
                <a:defRPr/>
              </a:pPr>
              <a:t>23</a:t>
            </a:fld>
            <a:endParaRPr lang="en-US" altLang="ja-JP"/>
          </a:p>
        </p:txBody>
      </p:sp>
      <p:sp>
        <p:nvSpPr>
          <p:cNvPr id="6" name="コンテンツ プレースホルダー 1"/>
          <p:cNvSpPr txBox="1">
            <a:spLocks/>
          </p:cNvSpPr>
          <p:nvPr/>
        </p:nvSpPr>
        <p:spPr>
          <a:xfrm>
            <a:off x="350838" y="1484784"/>
            <a:ext cx="4746178" cy="4927129"/>
          </a:xfrm>
          <a:prstGeom prst="rect">
            <a:avLst/>
          </a:prstGeom>
        </p:spPr>
        <p:txBody>
          <a:bodyPr/>
          <a:lstStyle>
            <a:lvl1pPr marL="325438" indent="-325438" algn="l" defTabSz="971550" rtl="0" eaLnBrk="0" fontAlgn="base" hangingPunct="0">
              <a:spcBef>
                <a:spcPct val="50000"/>
              </a:spcBef>
              <a:spcAft>
                <a:spcPct val="0"/>
              </a:spcAft>
              <a:buClr>
                <a:srgbClr val="00B0F0"/>
              </a:buClr>
              <a:buFont typeface="Wingdings" panose="05000000000000000000" pitchFamily="2" charset="2"/>
              <a:buChar char="n"/>
              <a:tabLst>
                <a:tab pos="774700" algn="l"/>
              </a:tabLst>
              <a:defRPr kumimoji="1" sz="2000">
                <a:solidFill>
                  <a:schemeClr val="bg2"/>
                </a:solidFill>
                <a:latin typeface="メイリオ" pitchFamily="50" charset="-128"/>
                <a:ea typeface="メイリオ" pitchFamily="50" charset="-128"/>
                <a:cs typeface="メイリオ" pitchFamily="50" charset="-128"/>
              </a:defRPr>
            </a:lvl1pPr>
            <a:lvl2pPr marL="533400" indent="-177800" algn="l" defTabSz="971550" rtl="0" eaLnBrk="0" fontAlgn="base" hangingPunct="0">
              <a:spcBef>
                <a:spcPct val="35000"/>
              </a:spcBef>
              <a:spcAft>
                <a:spcPct val="0"/>
              </a:spcAft>
              <a:buClr>
                <a:srgbClr val="00B0F0"/>
              </a:buClr>
              <a:buSzPct val="75000"/>
              <a:buFont typeface="Wingdings" panose="05000000000000000000" pitchFamily="2" charset="2"/>
              <a:buChar char="l"/>
              <a:tabLst>
                <a:tab pos="533400" algn="l"/>
              </a:tabLst>
              <a:defRPr kumimoji="1" sz="1600">
                <a:solidFill>
                  <a:schemeClr val="bg2"/>
                </a:solidFill>
                <a:latin typeface="メイリオ" pitchFamily="50" charset="-128"/>
                <a:ea typeface="メイリオ" pitchFamily="50" charset="-128"/>
                <a:cs typeface="メイリオ" pitchFamily="50" charset="-128"/>
              </a:defRPr>
            </a:lvl2pPr>
            <a:lvl3pPr marL="622300" indent="-88900" algn="l" defTabSz="971550" rtl="0" eaLnBrk="0" fontAlgn="base" hangingPunct="0">
              <a:spcBef>
                <a:spcPct val="20000"/>
              </a:spcBef>
              <a:spcAft>
                <a:spcPct val="0"/>
              </a:spcAft>
              <a:buClr>
                <a:srgbClr val="00B0F0"/>
              </a:buClr>
              <a:buFont typeface="Wingdings" panose="05000000000000000000" pitchFamily="2" charset="2"/>
              <a:buChar char="Ø"/>
              <a:tabLst>
                <a:tab pos="622300" algn="l"/>
              </a:tabLst>
              <a:defRPr kumimoji="1" sz="1500">
                <a:solidFill>
                  <a:schemeClr val="bg2"/>
                </a:solidFill>
                <a:latin typeface="メイリオ" pitchFamily="50" charset="-128"/>
                <a:ea typeface="メイリオ" pitchFamily="50" charset="-128"/>
                <a:cs typeface="メイリオ" pitchFamily="50" charset="-128"/>
              </a:defRPr>
            </a:lvl3pPr>
            <a:lvl4pPr marL="923925" indent="-200025" algn="l" defTabSz="971550" rtl="0" eaLnBrk="0" fontAlgn="base" hangingPunct="0">
              <a:spcBef>
                <a:spcPct val="20000"/>
              </a:spcBef>
              <a:spcAft>
                <a:spcPct val="0"/>
              </a:spcAft>
              <a:buClr>
                <a:srgbClr val="00B0F0"/>
              </a:buClr>
              <a:buFont typeface="Wingdings" panose="05000000000000000000" pitchFamily="2" charset="2"/>
              <a:buChar char="ü"/>
              <a:tabLst>
                <a:tab pos="923925" algn="l"/>
              </a:tabLst>
              <a:defRPr kumimoji="1" sz="1300">
                <a:solidFill>
                  <a:schemeClr val="bg2"/>
                </a:solidFill>
                <a:latin typeface="メイリオ" pitchFamily="50" charset="-128"/>
                <a:ea typeface="メイリオ" pitchFamily="50" charset="-128"/>
                <a:cs typeface="メイリオ" pitchFamily="50" charset="-128"/>
              </a:defRPr>
            </a:lvl4pPr>
            <a:lvl5pPr marL="1160463" indent="-171450" algn="l" defTabSz="971550" rtl="0" eaLnBrk="0" fontAlgn="base" hangingPunct="0">
              <a:spcBef>
                <a:spcPct val="20000"/>
              </a:spcBef>
              <a:spcAft>
                <a:spcPct val="0"/>
              </a:spcAft>
              <a:buClr>
                <a:srgbClr val="00B0F0"/>
              </a:buClr>
              <a:buFont typeface="Arial" panose="020B0604020202020204" pitchFamily="34" charset="0"/>
              <a:buChar char="•"/>
              <a:tabLst>
                <a:tab pos="989013" algn="l"/>
              </a:tabLst>
              <a:defRPr kumimoji="1" sz="1200">
                <a:solidFill>
                  <a:schemeClr val="bg2"/>
                </a:solidFill>
                <a:latin typeface="メイリオ" pitchFamily="50" charset="-128"/>
                <a:ea typeface="メイリオ" pitchFamily="50" charset="-128"/>
                <a:cs typeface="メイリオ" pitchFamily="50" charset="-128"/>
              </a:defRPr>
            </a:lvl5pPr>
            <a:lvl6pPr marL="2322369"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6pPr>
            <a:lvl7pPr marL="2658640"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7pPr>
            <a:lvl8pPr marL="2994910"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8pPr>
            <a:lvl9pPr marL="3331181"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9pPr>
          </a:lstStyle>
          <a:p>
            <a:pPr marL="0" indent="0" latinLnBrk="1">
              <a:buFont typeface="Wingdings" panose="05000000000000000000" pitchFamily="2" charset="2"/>
              <a:buNone/>
            </a:pPr>
            <a:r>
              <a:rPr lang="ja-JP" altLang="en-US" sz="2400" b="1" kern="0" dirty="0"/>
              <a:t>準備するもの（例）</a:t>
            </a:r>
            <a:endParaRPr lang="en-US" altLang="ja-JP" sz="2400" b="1" kern="0" dirty="0"/>
          </a:p>
          <a:p>
            <a:pPr latinLnBrk="1">
              <a:buFont typeface="Arial" panose="020B0604020202020204" pitchFamily="34" charset="0"/>
              <a:buChar char="•"/>
            </a:pPr>
            <a:endParaRPr lang="en-US" altLang="ja-JP" sz="1800" kern="0" dirty="0"/>
          </a:p>
          <a:p>
            <a:pPr latinLnBrk="1">
              <a:buFont typeface="Arial" panose="020B0604020202020204" pitchFamily="34" charset="0"/>
              <a:buChar char="•"/>
            </a:pPr>
            <a:r>
              <a:rPr lang="ja-JP" altLang="en-US" sz="1800" kern="0" dirty="0"/>
              <a:t>付箋（大きいサイズのものが良い。）</a:t>
            </a:r>
            <a:endParaRPr lang="en-US" altLang="ja-JP" sz="1800" kern="0" dirty="0"/>
          </a:p>
          <a:p>
            <a:pPr latinLnBrk="1">
              <a:buFont typeface="Arial" panose="020B0604020202020204" pitchFamily="34" charset="0"/>
              <a:buChar char="•"/>
            </a:pPr>
            <a:r>
              <a:rPr lang="ja-JP" altLang="en-US" sz="1800" kern="0" dirty="0"/>
              <a:t>マジックペン（色は多めが良い）</a:t>
            </a:r>
            <a:endParaRPr lang="en-US" altLang="ja-JP" sz="1800" kern="0" dirty="0"/>
          </a:p>
          <a:p>
            <a:pPr latinLnBrk="1">
              <a:buFont typeface="Arial" panose="020B0604020202020204" pitchFamily="34" charset="0"/>
              <a:buChar char="•"/>
            </a:pPr>
            <a:r>
              <a:rPr lang="ja-JP" altLang="en-US" sz="1800" kern="0" dirty="0"/>
              <a:t>スケッチブックまたは</a:t>
            </a:r>
            <a:r>
              <a:rPr lang="en-US" altLang="ja-JP" sz="1800" kern="0" dirty="0"/>
              <a:t>A3</a:t>
            </a:r>
            <a:r>
              <a:rPr lang="ja-JP" altLang="en-US" sz="1800" kern="0" dirty="0"/>
              <a:t>版の紙</a:t>
            </a:r>
            <a:endParaRPr lang="en-US" altLang="ja-JP" sz="1800" kern="0" dirty="0"/>
          </a:p>
          <a:p>
            <a:pPr latinLnBrk="1">
              <a:buFont typeface="Arial" panose="020B0604020202020204" pitchFamily="34" charset="0"/>
              <a:buChar char="•"/>
            </a:pPr>
            <a:r>
              <a:rPr lang="ja-JP" altLang="en-US" sz="1800" kern="0" dirty="0"/>
              <a:t>模造紙　２～３枚</a:t>
            </a:r>
            <a:endParaRPr lang="en-US" altLang="ja-JP" sz="1800" kern="0" dirty="0"/>
          </a:p>
          <a:p>
            <a:pPr latinLnBrk="1">
              <a:buFont typeface="Arial" panose="020B0604020202020204" pitchFamily="34" charset="0"/>
              <a:buChar char="•"/>
            </a:pPr>
            <a:r>
              <a:rPr lang="ja-JP" altLang="en-US" sz="1800" kern="0" dirty="0"/>
              <a:t>マスキングテープ</a:t>
            </a:r>
            <a:endParaRPr lang="en-US" altLang="ja-JP" sz="1800" kern="0" dirty="0"/>
          </a:p>
          <a:p>
            <a:pPr latinLnBrk="1">
              <a:buFont typeface="Arial" panose="020B0604020202020204" pitchFamily="34" charset="0"/>
              <a:buChar char="•"/>
            </a:pPr>
            <a:r>
              <a:rPr lang="ja-JP" altLang="en-US" sz="1800" kern="0" dirty="0"/>
              <a:t>はさみ</a:t>
            </a:r>
            <a:endParaRPr lang="en-US" altLang="ja-JP" sz="1800" kern="0" dirty="0"/>
          </a:p>
          <a:p>
            <a:pPr latinLnBrk="1">
              <a:buFont typeface="Arial" panose="020B0604020202020204" pitchFamily="34" charset="0"/>
              <a:buChar char="•"/>
            </a:pPr>
            <a:r>
              <a:rPr lang="ja-JP" altLang="en-US" sz="1800" kern="0" dirty="0"/>
              <a:t>プロジェクター／パソコン</a:t>
            </a:r>
            <a:endParaRPr lang="en-US" altLang="ja-JP" sz="1800" kern="0" dirty="0"/>
          </a:p>
          <a:p>
            <a:pPr latinLnBrk="1">
              <a:buFont typeface="Arial" panose="020B0604020202020204" pitchFamily="34" charset="0"/>
              <a:buChar char="•"/>
            </a:pPr>
            <a:r>
              <a:rPr lang="ja-JP" altLang="en-US" sz="1800" kern="0" dirty="0"/>
              <a:t>お菓子・お茶</a:t>
            </a:r>
            <a:endParaRPr lang="en-US" altLang="ja-JP" sz="1800" kern="0" dirty="0"/>
          </a:p>
          <a:p>
            <a:pPr latinLnBrk="1">
              <a:buFont typeface="Arial" panose="020B0604020202020204" pitchFamily="34" charset="0"/>
              <a:buChar char="•"/>
            </a:pPr>
            <a:r>
              <a:rPr lang="ja-JP" altLang="en-US" sz="1800" kern="0" dirty="0"/>
              <a:t>カメラ</a:t>
            </a:r>
            <a:endParaRPr lang="en-US" altLang="ja-JP" sz="1800" kern="0" dirty="0"/>
          </a:p>
          <a:p>
            <a:pPr latinLnBrk="1">
              <a:buFont typeface="Arial" panose="020B0604020202020204" pitchFamily="34" charset="0"/>
              <a:buChar char="•"/>
            </a:pPr>
            <a:r>
              <a:rPr lang="ja-JP" altLang="en-US" sz="1800" kern="0" dirty="0"/>
              <a:t>ゴミ袋</a:t>
            </a:r>
            <a:endParaRPr lang="en-US" altLang="ja-JP" sz="1800" kern="0" dirty="0"/>
          </a:p>
        </p:txBody>
      </p:sp>
      <p:sp>
        <p:nvSpPr>
          <p:cNvPr id="9" name="コンテンツ プレースホルダー 1"/>
          <p:cNvSpPr txBox="1">
            <a:spLocks/>
          </p:cNvSpPr>
          <p:nvPr/>
        </p:nvSpPr>
        <p:spPr>
          <a:xfrm>
            <a:off x="4808984" y="1469014"/>
            <a:ext cx="4746178" cy="4927129"/>
          </a:xfrm>
          <a:prstGeom prst="rect">
            <a:avLst/>
          </a:prstGeom>
        </p:spPr>
        <p:txBody>
          <a:bodyPr/>
          <a:lstStyle>
            <a:lvl1pPr marL="325438" indent="-325438" algn="l" defTabSz="971550" rtl="0" eaLnBrk="0" fontAlgn="base" hangingPunct="0">
              <a:spcBef>
                <a:spcPct val="50000"/>
              </a:spcBef>
              <a:spcAft>
                <a:spcPct val="0"/>
              </a:spcAft>
              <a:buClr>
                <a:srgbClr val="00B0F0"/>
              </a:buClr>
              <a:buFont typeface="Wingdings" panose="05000000000000000000" pitchFamily="2" charset="2"/>
              <a:buChar char="n"/>
              <a:tabLst>
                <a:tab pos="774700" algn="l"/>
              </a:tabLst>
              <a:defRPr kumimoji="1" sz="2000">
                <a:solidFill>
                  <a:schemeClr val="bg2"/>
                </a:solidFill>
                <a:latin typeface="メイリオ" pitchFamily="50" charset="-128"/>
                <a:ea typeface="メイリオ" pitchFamily="50" charset="-128"/>
                <a:cs typeface="メイリオ" pitchFamily="50" charset="-128"/>
              </a:defRPr>
            </a:lvl1pPr>
            <a:lvl2pPr marL="533400" indent="-177800" algn="l" defTabSz="971550" rtl="0" eaLnBrk="0" fontAlgn="base" hangingPunct="0">
              <a:spcBef>
                <a:spcPct val="35000"/>
              </a:spcBef>
              <a:spcAft>
                <a:spcPct val="0"/>
              </a:spcAft>
              <a:buClr>
                <a:srgbClr val="00B0F0"/>
              </a:buClr>
              <a:buSzPct val="75000"/>
              <a:buFont typeface="Wingdings" panose="05000000000000000000" pitchFamily="2" charset="2"/>
              <a:buChar char="l"/>
              <a:tabLst>
                <a:tab pos="533400" algn="l"/>
              </a:tabLst>
              <a:defRPr kumimoji="1" sz="1600">
                <a:solidFill>
                  <a:schemeClr val="bg2"/>
                </a:solidFill>
                <a:latin typeface="メイリオ" pitchFamily="50" charset="-128"/>
                <a:ea typeface="メイリオ" pitchFamily="50" charset="-128"/>
                <a:cs typeface="メイリオ" pitchFamily="50" charset="-128"/>
              </a:defRPr>
            </a:lvl2pPr>
            <a:lvl3pPr marL="622300" indent="-88900" algn="l" defTabSz="971550" rtl="0" eaLnBrk="0" fontAlgn="base" hangingPunct="0">
              <a:spcBef>
                <a:spcPct val="20000"/>
              </a:spcBef>
              <a:spcAft>
                <a:spcPct val="0"/>
              </a:spcAft>
              <a:buClr>
                <a:srgbClr val="00B0F0"/>
              </a:buClr>
              <a:buFont typeface="Wingdings" panose="05000000000000000000" pitchFamily="2" charset="2"/>
              <a:buChar char="Ø"/>
              <a:tabLst>
                <a:tab pos="622300" algn="l"/>
              </a:tabLst>
              <a:defRPr kumimoji="1" sz="1500">
                <a:solidFill>
                  <a:schemeClr val="bg2"/>
                </a:solidFill>
                <a:latin typeface="メイリオ" pitchFamily="50" charset="-128"/>
                <a:ea typeface="メイリオ" pitchFamily="50" charset="-128"/>
                <a:cs typeface="メイリオ" pitchFamily="50" charset="-128"/>
              </a:defRPr>
            </a:lvl3pPr>
            <a:lvl4pPr marL="923925" indent="-200025" algn="l" defTabSz="971550" rtl="0" eaLnBrk="0" fontAlgn="base" hangingPunct="0">
              <a:spcBef>
                <a:spcPct val="20000"/>
              </a:spcBef>
              <a:spcAft>
                <a:spcPct val="0"/>
              </a:spcAft>
              <a:buClr>
                <a:srgbClr val="00B0F0"/>
              </a:buClr>
              <a:buFont typeface="Wingdings" panose="05000000000000000000" pitchFamily="2" charset="2"/>
              <a:buChar char="ü"/>
              <a:tabLst>
                <a:tab pos="923925" algn="l"/>
              </a:tabLst>
              <a:defRPr kumimoji="1" sz="1300">
                <a:solidFill>
                  <a:schemeClr val="bg2"/>
                </a:solidFill>
                <a:latin typeface="メイリオ" pitchFamily="50" charset="-128"/>
                <a:ea typeface="メイリオ" pitchFamily="50" charset="-128"/>
                <a:cs typeface="メイリオ" pitchFamily="50" charset="-128"/>
              </a:defRPr>
            </a:lvl4pPr>
            <a:lvl5pPr marL="1160463" indent="-171450" algn="l" defTabSz="971550" rtl="0" eaLnBrk="0" fontAlgn="base" hangingPunct="0">
              <a:spcBef>
                <a:spcPct val="20000"/>
              </a:spcBef>
              <a:spcAft>
                <a:spcPct val="0"/>
              </a:spcAft>
              <a:buClr>
                <a:srgbClr val="00B0F0"/>
              </a:buClr>
              <a:buFont typeface="Arial" panose="020B0604020202020204" pitchFamily="34" charset="0"/>
              <a:buChar char="•"/>
              <a:tabLst>
                <a:tab pos="989013" algn="l"/>
              </a:tabLst>
              <a:defRPr kumimoji="1" sz="1200">
                <a:solidFill>
                  <a:schemeClr val="bg2"/>
                </a:solidFill>
                <a:latin typeface="メイリオ" pitchFamily="50" charset="-128"/>
                <a:ea typeface="メイリオ" pitchFamily="50" charset="-128"/>
                <a:cs typeface="メイリオ" pitchFamily="50" charset="-128"/>
              </a:defRPr>
            </a:lvl5pPr>
            <a:lvl6pPr marL="2322369"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6pPr>
            <a:lvl7pPr marL="2658640"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7pPr>
            <a:lvl8pPr marL="2994910"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8pPr>
            <a:lvl9pPr marL="3331181"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9pPr>
          </a:lstStyle>
          <a:p>
            <a:pPr marL="0" indent="0" latinLnBrk="1">
              <a:buFont typeface="Wingdings" panose="05000000000000000000" pitchFamily="2" charset="2"/>
              <a:buNone/>
            </a:pPr>
            <a:r>
              <a:rPr lang="ja-JP" altLang="en-US" sz="2400" b="1" kern="0" dirty="0"/>
              <a:t>空間の工夫</a:t>
            </a:r>
            <a:endParaRPr lang="en-US" altLang="ja-JP" sz="1400" kern="0" dirty="0"/>
          </a:p>
          <a:p>
            <a:pPr marL="0" indent="0" latinLnBrk="1">
              <a:buFont typeface="Wingdings" panose="05000000000000000000" pitchFamily="2" charset="2"/>
              <a:buNone/>
            </a:pPr>
            <a:endParaRPr lang="en-US" altLang="ja-JP" sz="1400" b="1" kern="0" dirty="0"/>
          </a:p>
          <a:p>
            <a:pPr latinLnBrk="1"/>
            <a:r>
              <a:rPr lang="ja-JP" altLang="en-US" sz="1800" kern="0" dirty="0"/>
              <a:t>参加者が立場などを離れて話しやすいように、 「非日常」的な要素を入れた雰囲気を作りましょう。</a:t>
            </a:r>
            <a:endParaRPr lang="en-US" altLang="ja-JP" sz="1800" kern="0" dirty="0"/>
          </a:p>
          <a:p>
            <a:pPr latinLnBrk="1"/>
            <a:r>
              <a:rPr lang="ja-JP" altLang="en-US" sz="1800" kern="0" dirty="0"/>
              <a:t>テーブルは「島型」配置がお勧めです。</a:t>
            </a:r>
            <a:endParaRPr lang="en-US" altLang="ja-JP" sz="1800" kern="0" dirty="0"/>
          </a:p>
          <a:p>
            <a:pPr latinLnBrk="1"/>
            <a:r>
              <a:rPr lang="ja-JP" altLang="en-US" sz="1800" kern="0" dirty="0"/>
              <a:t>テーブルには、カラフルな付箋紙やペンをたくさん用意しましょう。お茶や簡単なお菓子もあるといいですね。</a:t>
            </a:r>
            <a:endParaRPr lang="en-US" altLang="ja-JP" sz="1800" kern="0" dirty="0"/>
          </a:p>
        </p:txBody>
      </p:sp>
      <p:pic>
        <p:nvPicPr>
          <p:cNvPr id="1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62924" y="5015384"/>
            <a:ext cx="499798" cy="686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14135" y="5827378"/>
            <a:ext cx="496483" cy="686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7817652" y="5483990"/>
            <a:ext cx="496483" cy="686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4" cstate="screen">
            <a:duotone>
              <a:prstClr val="black"/>
              <a:schemeClr val="accent4">
                <a:tint val="45000"/>
                <a:satMod val="400000"/>
              </a:schemeClr>
            </a:duotone>
            <a:extLst>
              <a:ext uri="{28A0092B-C50C-407E-A947-70E740481C1C}">
                <a14:useLocalDpi xmlns:a14="http://schemas.microsoft.com/office/drawing/2010/main"/>
              </a:ext>
            </a:extLst>
          </a:blip>
          <a:srcRect/>
          <a:stretch>
            <a:fillRect/>
          </a:stretch>
        </p:blipFill>
        <p:spPr bwMode="auto">
          <a:xfrm>
            <a:off x="8762722" y="5468214"/>
            <a:ext cx="496483" cy="686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角丸四角形吹き出し 9"/>
          <p:cNvSpPr/>
          <p:nvPr/>
        </p:nvSpPr>
        <p:spPr bwMode="auto">
          <a:xfrm>
            <a:off x="5097016" y="4941168"/>
            <a:ext cx="2304256" cy="1213823"/>
          </a:xfrm>
          <a:prstGeom prst="wedgeRoundRectCallout">
            <a:avLst>
              <a:gd name="adj1" fmla="val 64789"/>
              <a:gd name="adj2" fmla="val 29582"/>
              <a:gd name="adj3" fmla="val 16667"/>
            </a:avLst>
          </a:prstGeom>
          <a:solidFill>
            <a:schemeClr val="tx1"/>
          </a:solidFill>
          <a:ln w="12700" cap="sq" cmpd="sng" algn="ctr">
            <a:solidFill>
              <a:schemeClr val="bg1"/>
            </a:solidFill>
            <a:prstDash val="solid"/>
            <a:round/>
            <a:headEnd type="none" w="sm" len="sm"/>
            <a:tailEnd type="none" w="sm" len="sm"/>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r>
              <a:rPr kumimoji="0" lang="ja-JP" altLang="en-US" sz="1600" b="0" i="0" u="none" strike="noStrike" cap="none" normalizeH="0" baseline="0" dirty="0">
                <a:ln>
                  <a:noFill/>
                </a:ln>
                <a:solidFill>
                  <a:schemeClr val="bg2"/>
                </a:solidFill>
                <a:effectLst/>
                <a:latin typeface="メイリオ" panose="020B0604030504040204" pitchFamily="50" charset="-128"/>
                <a:ea typeface="メイリオ" panose="020B0604030504040204" pitchFamily="50" charset="-128"/>
                <a:cs typeface="メイリオ" panose="020B0604030504040204" pitchFamily="50" charset="-128"/>
              </a:rPr>
              <a:t>集まった人たちの</a:t>
            </a:r>
            <a:endParaRPr kumimoji="0" lang="en-US" altLang="ja-JP" sz="1600" b="0" i="0" u="none" strike="noStrike" cap="none" normalizeH="0" baseline="0" dirty="0">
              <a:ln>
                <a:noFill/>
              </a:ln>
              <a:solidFill>
                <a:schemeClr val="bg2"/>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ctr" defTabSz="914400" rtl="0" eaLnBrk="1" fontAlgn="base" latinLnBrk="1" hangingPunct="1">
              <a:lnSpc>
                <a:spcPct val="100000"/>
              </a:lnSpc>
              <a:spcBef>
                <a:spcPct val="0"/>
              </a:spcBef>
              <a:spcAft>
                <a:spcPct val="0"/>
              </a:spcAft>
              <a:buClrTx/>
              <a:buSzTx/>
              <a:buFontTx/>
              <a:buNone/>
              <a:tabLst/>
            </a:pPr>
            <a:r>
              <a:rPr kumimoji="0" lang="ja-JP" altLang="en-US" sz="1600" b="0" i="0" u="none" strike="noStrike" cap="none" normalizeH="0" baseline="0" dirty="0">
                <a:ln>
                  <a:noFill/>
                </a:ln>
                <a:solidFill>
                  <a:schemeClr val="bg2"/>
                </a:solidFill>
                <a:effectLst/>
                <a:latin typeface="メイリオ" panose="020B0604030504040204" pitchFamily="50" charset="-128"/>
                <a:ea typeface="メイリオ" panose="020B0604030504040204" pitchFamily="50" charset="-128"/>
                <a:cs typeface="メイリオ" panose="020B0604030504040204" pitchFamily="50" charset="-128"/>
              </a:rPr>
              <a:t>関係性を大切にしよう！</a:t>
            </a:r>
          </a:p>
        </p:txBody>
      </p:sp>
    </p:spTree>
    <p:extLst>
      <p:ext uri="{BB962C8B-B14F-4D97-AF65-F5344CB8AC3E}">
        <p14:creationId xmlns:p14="http://schemas.microsoft.com/office/powerpoint/2010/main" val="1194460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E63AB69E-A537-46C0-9C6B-D118EFA96729}" type="slidenum">
              <a:rPr lang="ja-JP" altLang="en-US" smtClean="0"/>
              <a:pPr>
                <a:defRPr/>
              </a:pPr>
              <a:t>24</a:t>
            </a:fld>
            <a:endParaRPr lang="en-US" altLang="ja-JP"/>
          </a:p>
        </p:txBody>
      </p:sp>
      <p:sp>
        <p:nvSpPr>
          <p:cNvPr id="8" name="角丸四角形 7"/>
          <p:cNvSpPr/>
          <p:nvPr/>
        </p:nvSpPr>
        <p:spPr bwMode="auto">
          <a:xfrm rot="20328777">
            <a:off x="7008005" y="3315574"/>
            <a:ext cx="792088" cy="360040"/>
          </a:xfrm>
          <a:prstGeom prst="roundRect">
            <a:avLst/>
          </a:prstGeom>
          <a:solidFill>
            <a:schemeClr val="tx1"/>
          </a:solidFill>
          <a:ln w="19050" cap="sq" cmpd="sng" algn="ctr">
            <a:solidFill>
              <a:schemeClr val="bg2"/>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0" lang="ja-JP" altLang="en-US" sz="1400" b="0" i="0" u="none" strike="noStrike" cap="none" normalizeH="0" baseline="0" dirty="0">
              <a:ln>
                <a:noFill/>
              </a:ln>
              <a:solidFill>
                <a:schemeClr val="bg2"/>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角丸四角形 8"/>
          <p:cNvSpPr/>
          <p:nvPr/>
        </p:nvSpPr>
        <p:spPr bwMode="auto">
          <a:xfrm rot="20328777">
            <a:off x="6810920" y="2983904"/>
            <a:ext cx="792088" cy="360040"/>
          </a:xfrm>
          <a:prstGeom prst="roundRect">
            <a:avLst/>
          </a:prstGeom>
          <a:solidFill>
            <a:schemeClr val="tx1"/>
          </a:solidFill>
          <a:ln w="19050" cap="sq" cmpd="sng" algn="ctr">
            <a:solidFill>
              <a:schemeClr val="bg2"/>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0" lang="ja-JP" altLang="en-US" sz="1400" b="0" i="0" u="none" strike="noStrike" cap="none" normalizeH="0" baseline="0" dirty="0">
              <a:ln>
                <a:noFill/>
              </a:ln>
              <a:solidFill>
                <a:schemeClr val="bg2"/>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角丸四角形 15"/>
          <p:cNvSpPr/>
          <p:nvPr/>
        </p:nvSpPr>
        <p:spPr bwMode="auto">
          <a:xfrm rot="1444883">
            <a:off x="4923999" y="4253516"/>
            <a:ext cx="792088" cy="360040"/>
          </a:xfrm>
          <a:prstGeom prst="roundRect">
            <a:avLst/>
          </a:prstGeom>
          <a:solidFill>
            <a:schemeClr val="tx1"/>
          </a:solidFill>
          <a:ln w="19050" cap="sq" cmpd="sng" algn="ctr">
            <a:solidFill>
              <a:schemeClr val="bg2"/>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0" lang="ja-JP" altLang="en-US" sz="1400" b="0" i="0" u="none" strike="noStrike" cap="none" normalizeH="0" baseline="0" dirty="0">
              <a:ln>
                <a:noFill/>
              </a:ln>
              <a:solidFill>
                <a:schemeClr val="bg2"/>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角丸四角形 16"/>
          <p:cNvSpPr/>
          <p:nvPr/>
        </p:nvSpPr>
        <p:spPr bwMode="auto">
          <a:xfrm rot="1444883">
            <a:off x="5029193" y="3920118"/>
            <a:ext cx="792088" cy="360040"/>
          </a:xfrm>
          <a:prstGeom prst="roundRect">
            <a:avLst/>
          </a:prstGeom>
          <a:solidFill>
            <a:schemeClr val="tx1"/>
          </a:solidFill>
          <a:ln w="19050" cap="sq" cmpd="sng" algn="ctr">
            <a:solidFill>
              <a:schemeClr val="bg2"/>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0" lang="ja-JP" altLang="en-US" sz="1400" b="0" i="0" u="none" strike="noStrike" cap="none" normalizeH="0" baseline="0" dirty="0">
              <a:ln>
                <a:noFill/>
              </a:ln>
              <a:solidFill>
                <a:schemeClr val="bg2"/>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角丸四角形 17"/>
          <p:cNvSpPr/>
          <p:nvPr/>
        </p:nvSpPr>
        <p:spPr bwMode="auto">
          <a:xfrm rot="20561092">
            <a:off x="6448592" y="5287548"/>
            <a:ext cx="792088" cy="360040"/>
          </a:xfrm>
          <a:prstGeom prst="roundRect">
            <a:avLst/>
          </a:prstGeom>
          <a:solidFill>
            <a:schemeClr val="tx1"/>
          </a:solidFill>
          <a:ln w="19050" cap="sq" cmpd="sng" algn="ctr">
            <a:solidFill>
              <a:schemeClr val="bg2"/>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0" lang="ja-JP" altLang="en-US" sz="1400" b="0" i="0" u="none" strike="noStrike" cap="none" normalizeH="0" baseline="0" dirty="0">
              <a:ln>
                <a:noFill/>
              </a:ln>
              <a:solidFill>
                <a:schemeClr val="bg2"/>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角丸四角形 18"/>
          <p:cNvSpPr/>
          <p:nvPr/>
        </p:nvSpPr>
        <p:spPr bwMode="auto">
          <a:xfrm rot="20561092">
            <a:off x="6296191" y="4948608"/>
            <a:ext cx="792088" cy="360040"/>
          </a:xfrm>
          <a:prstGeom prst="roundRect">
            <a:avLst/>
          </a:prstGeom>
          <a:solidFill>
            <a:schemeClr val="tx1"/>
          </a:solidFill>
          <a:ln w="19050" cap="sq" cmpd="sng" algn="ctr">
            <a:solidFill>
              <a:schemeClr val="bg2"/>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0" lang="ja-JP" altLang="en-US" sz="1400" b="0" i="0" u="none" strike="noStrike" cap="none" normalizeH="0" baseline="0" dirty="0">
              <a:ln>
                <a:noFill/>
              </a:ln>
              <a:solidFill>
                <a:schemeClr val="bg2"/>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角丸四角形 19"/>
          <p:cNvSpPr/>
          <p:nvPr/>
        </p:nvSpPr>
        <p:spPr bwMode="auto">
          <a:xfrm rot="20700698">
            <a:off x="4216290" y="5517232"/>
            <a:ext cx="792088" cy="360040"/>
          </a:xfrm>
          <a:prstGeom prst="roundRect">
            <a:avLst/>
          </a:prstGeom>
          <a:solidFill>
            <a:schemeClr val="tx1"/>
          </a:solidFill>
          <a:ln w="19050" cap="sq" cmpd="sng" algn="ctr">
            <a:solidFill>
              <a:schemeClr val="bg2"/>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0" lang="ja-JP" altLang="en-US" sz="1400" b="0" i="0" u="none" strike="noStrike" cap="none" normalizeH="0" baseline="0" dirty="0">
              <a:ln>
                <a:noFill/>
              </a:ln>
              <a:solidFill>
                <a:schemeClr val="bg2"/>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角丸四角形 20"/>
          <p:cNvSpPr/>
          <p:nvPr/>
        </p:nvSpPr>
        <p:spPr bwMode="auto">
          <a:xfrm rot="20700698">
            <a:off x="4119522" y="5167438"/>
            <a:ext cx="792088" cy="360040"/>
          </a:xfrm>
          <a:prstGeom prst="roundRect">
            <a:avLst/>
          </a:prstGeom>
          <a:solidFill>
            <a:schemeClr val="tx1"/>
          </a:solidFill>
          <a:ln w="19050" cap="sq" cmpd="sng" algn="ctr">
            <a:solidFill>
              <a:schemeClr val="bg2"/>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0" lang="ja-JP" altLang="en-US" sz="1400" b="0" i="0" u="none" strike="noStrike" cap="none" normalizeH="0" baseline="0" dirty="0">
              <a:ln>
                <a:noFill/>
              </a:ln>
              <a:solidFill>
                <a:schemeClr val="bg2"/>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角丸四角形 21"/>
          <p:cNvSpPr/>
          <p:nvPr/>
        </p:nvSpPr>
        <p:spPr bwMode="auto">
          <a:xfrm rot="693265">
            <a:off x="2168443" y="3378002"/>
            <a:ext cx="792088" cy="360040"/>
          </a:xfrm>
          <a:prstGeom prst="roundRect">
            <a:avLst/>
          </a:prstGeom>
          <a:solidFill>
            <a:schemeClr val="tx1"/>
          </a:solidFill>
          <a:ln w="19050" cap="sq" cmpd="sng" algn="ctr">
            <a:solidFill>
              <a:schemeClr val="bg2"/>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0" lang="ja-JP" altLang="en-US" sz="1400" b="0" i="0" u="none" strike="noStrike" cap="none" normalizeH="0" baseline="0" dirty="0">
              <a:ln>
                <a:noFill/>
              </a:ln>
              <a:solidFill>
                <a:schemeClr val="bg2"/>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角丸四角形 22"/>
          <p:cNvSpPr/>
          <p:nvPr/>
        </p:nvSpPr>
        <p:spPr bwMode="auto">
          <a:xfrm rot="662902">
            <a:off x="2189537" y="2997505"/>
            <a:ext cx="792088" cy="360040"/>
          </a:xfrm>
          <a:prstGeom prst="roundRect">
            <a:avLst/>
          </a:prstGeom>
          <a:solidFill>
            <a:schemeClr val="tx1"/>
          </a:solidFill>
          <a:ln w="19050" cap="sq" cmpd="sng" algn="ctr">
            <a:solidFill>
              <a:schemeClr val="bg2"/>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0" lang="ja-JP" altLang="en-US" sz="1400" b="0" i="0" u="none" strike="noStrike" cap="none" normalizeH="0" baseline="0" dirty="0">
              <a:ln>
                <a:noFill/>
              </a:ln>
              <a:solidFill>
                <a:schemeClr val="bg2"/>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角丸四角形 23"/>
          <p:cNvSpPr/>
          <p:nvPr/>
        </p:nvSpPr>
        <p:spPr bwMode="auto">
          <a:xfrm rot="1429484">
            <a:off x="2270442" y="4986864"/>
            <a:ext cx="792088" cy="360040"/>
          </a:xfrm>
          <a:prstGeom prst="roundRect">
            <a:avLst/>
          </a:prstGeom>
          <a:solidFill>
            <a:schemeClr val="tx1"/>
          </a:solidFill>
          <a:ln w="19050" cap="sq" cmpd="sng" algn="ctr">
            <a:solidFill>
              <a:schemeClr val="bg2"/>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0" lang="ja-JP" altLang="en-US" sz="1400" b="0" i="0" u="none" strike="noStrike" cap="none" normalizeH="0" baseline="0" dirty="0">
              <a:ln>
                <a:noFill/>
              </a:ln>
              <a:solidFill>
                <a:schemeClr val="bg2"/>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bwMode="auto">
          <a:xfrm rot="1439805">
            <a:off x="2374527" y="4621657"/>
            <a:ext cx="792088" cy="360040"/>
          </a:xfrm>
          <a:prstGeom prst="roundRect">
            <a:avLst/>
          </a:prstGeom>
          <a:solidFill>
            <a:schemeClr val="tx1"/>
          </a:solidFill>
          <a:ln w="19050" cap="sq" cmpd="sng" algn="ctr">
            <a:solidFill>
              <a:schemeClr val="bg2"/>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0" lang="ja-JP" altLang="en-US" sz="1400" b="0" i="0" u="none" strike="noStrike" cap="none" normalizeH="0" baseline="0" dirty="0">
              <a:ln>
                <a:noFill/>
              </a:ln>
              <a:solidFill>
                <a:schemeClr val="bg2"/>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線吹き出し 2 (枠付き) 25"/>
          <p:cNvSpPr/>
          <p:nvPr/>
        </p:nvSpPr>
        <p:spPr bwMode="auto">
          <a:xfrm>
            <a:off x="7401272" y="4416369"/>
            <a:ext cx="1728192" cy="539582"/>
          </a:xfrm>
          <a:prstGeom prst="borderCallout2">
            <a:avLst>
              <a:gd name="adj1" fmla="val 18750"/>
              <a:gd name="adj2" fmla="val -193"/>
              <a:gd name="adj3" fmla="val 18750"/>
              <a:gd name="adj4" fmla="val -16667"/>
              <a:gd name="adj5" fmla="val 112500"/>
              <a:gd name="adj6" fmla="val -46667"/>
            </a:avLst>
          </a:prstGeom>
          <a:solidFill>
            <a:schemeClr val="tx1"/>
          </a:solidFill>
          <a:ln w="12700" cap="sq" cmpd="sng" algn="ctr">
            <a:solidFill>
              <a:schemeClr val="bg2"/>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r>
              <a:rPr kumimoji="0" lang="ja-JP" altLang="en-US" sz="1400" b="0" i="0" u="none" strike="noStrike" cap="none" normalizeH="0" baseline="0" dirty="0">
                <a:ln>
                  <a:noFill/>
                </a:ln>
                <a:solidFill>
                  <a:schemeClr val="bg2"/>
                </a:solidFill>
                <a:effectLst/>
                <a:latin typeface="メイリオ" panose="020B0604030504040204" pitchFamily="50" charset="-128"/>
                <a:ea typeface="メイリオ" panose="020B0604030504040204" pitchFamily="50" charset="-128"/>
                <a:cs typeface="メイリオ" panose="020B0604030504040204" pitchFamily="50" charset="-128"/>
              </a:rPr>
              <a:t>各テーブルは</a:t>
            </a:r>
            <a:endParaRPr kumimoji="0" lang="en-US" altLang="ja-JP" sz="1400" b="0" i="0" u="none" strike="noStrike" cap="none" normalizeH="0" baseline="0" dirty="0">
              <a:ln>
                <a:noFill/>
              </a:ln>
              <a:solidFill>
                <a:schemeClr val="bg2"/>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ctr" defTabSz="914400" rtl="0" eaLnBrk="1" fontAlgn="base" latinLnBrk="1" hangingPunct="1">
              <a:lnSpc>
                <a:spcPct val="100000"/>
              </a:lnSpc>
              <a:spcBef>
                <a:spcPct val="0"/>
              </a:spcBef>
              <a:spcAft>
                <a:spcPct val="0"/>
              </a:spcAft>
              <a:buClrTx/>
              <a:buSzTx/>
              <a:buFontTx/>
              <a:buNone/>
              <a:tabLst/>
            </a:pPr>
            <a:r>
              <a:rPr kumimoji="0" lang="ja-JP" altLang="en-US" sz="1400" b="0" i="0" u="none" strike="noStrike" cap="none" normalizeH="0" baseline="0" dirty="0">
                <a:ln>
                  <a:noFill/>
                </a:ln>
                <a:solidFill>
                  <a:schemeClr val="bg2"/>
                </a:solidFill>
                <a:effectLst/>
                <a:latin typeface="メイリオ" panose="020B0604030504040204" pitchFamily="50" charset="-128"/>
                <a:ea typeface="メイリオ" panose="020B0604030504040204" pitchFamily="50" charset="-128"/>
                <a:cs typeface="メイリオ" panose="020B0604030504040204" pitchFamily="50" charset="-128"/>
              </a:rPr>
              <a:t>島型に配置</a:t>
            </a:r>
          </a:p>
        </p:txBody>
      </p:sp>
      <p:sp>
        <p:nvSpPr>
          <p:cNvPr id="27" name="タイトル 4"/>
          <p:cNvSpPr>
            <a:spLocks noGrp="1"/>
          </p:cNvSpPr>
          <p:nvPr>
            <p:ph type="title"/>
          </p:nvPr>
        </p:nvSpPr>
        <p:spPr/>
        <p:txBody>
          <a:bodyPr/>
          <a:lstStyle/>
          <a:p>
            <a:r>
              <a:rPr kumimoji="1" lang="ja-JP" altLang="en-US" dirty="0"/>
              <a:t>３－２．市民向けワークショップ開催に向けて</a:t>
            </a:r>
          </a:p>
        </p:txBody>
      </p:sp>
      <p:sp>
        <p:nvSpPr>
          <p:cNvPr id="28" name="コンテンツ プレースホルダー 1"/>
          <p:cNvSpPr txBox="1">
            <a:spLocks/>
          </p:cNvSpPr>
          <p:nvPr/>
        </p:nvSpPr>
        <p:spPr>
          <a:xfrm>
            <a:off x="350838" y="1484785"/>
            <a:ext cx="2795732" cy="504056"/>
          </a:xfrm>
          <a:prstGeom prst="rect">
            <a:avLst/>
          </a:prstGeom>
        </p:spPr>
        <p:txBody>
          <a:bodyPr/>
          <a:lstStyle>
            <a:lvl1pPr marL="325438" indent="-325438" algn="l" defTabSz="971550" rtl="0" eaLnBrk="0" fontAlgn="base" hangingPunct="0">
              <a:spcBef>
                <a:spcPct val="50000"/>
              </a:spcBef>
              <a:spcAft>
                <a:spcPct val="0"/>
              </a:spcAft>
              <a:buClr>
                <a:srgbClr val="00B0F0"/>
              </a:buClr>
              <a:buFont typeface="Wingdings" panose="05000000000000000000" pitchFamily="2" charset="2"/>
              <a:buChar char="n"/>
              <a:tabLst>
                <a:tab pos="774700" algn="l"/>
              </a:tabLst>
              <a:defRPr kumimoji="1" sz="2000">
                <a:solidFill>
                  <a:schemeClr val="bg2"/>
                </a:solidFill>
                <a:latin typeface="メイリオ" pitchFamily="50" charset="-128"/>
                <a:ea typeface="メイリオ" pitchFamily="50" charset="-128"/>
                <a:cs typeface="メイリオ" pitchFamily="50" charset="-128"/>
              </a:defRPr>
            </a:lvl1pPr>
            <a:lvl2pPr marL="533400" indent="-177800" algn="l" defTabSz="971550" rtl="0" eaLnBrk="0" fontAlgn="base" hangingPunct="0">
              <a:spcBef>
                <a:spcPct val="35000"/>
              </a:spcBef>
              <a:spcAft>
                <a:spcPct val="0"/>
              </a:spcAft>
              <a:buClr>
                <a:srgbClr val="00B0F0"/>
              </a:buClr>
              <a:buSzPct val="75000"/>
              <a:buFont typeface="Wingdings" panose="05000000000000000000" pitchFamily="2" charset="2"/>
              <a:buChar char="l"/>
              <a:tabLst>
                <a:tab pos="533400" algn="l"/>
              </a:tabLst>
              <a:defRPr kumimoji="1" sz="1600">
                <a:solidFill>
                  <a:schemeClr val="bg2"/>
                </a:solidFill>
                <a:latin typeface="メイリオ" pitchFamily="50" charset="-128"/>
                <a:ea typeface="メイリオ" pitchFamily="50" charset="-128"/>
                <a:cs typeface="メイリオ" pitchFamily="50" charset="-128"/>
              </a:defRPr>
            </a:lvl2pPr>
            <a:lvl3pPr marL="622300" indent="-88900" algn="l" defTabSz="971550" rtl="0" eaLnBrk="0" fontAlgn="base" hangingPunct="0">
              <a:spcBef>
                <a:spcPct val="20000"/>
              </a:spcBef>
              <a:spcAft>
                <a:spcPct val="0"/>
              </a:spcAft>
              <a:buClr>
                <a:srgbClr val="00B0F0"/>
              </a:buClr>
              <a:buFont typeface="Wingdings" panose="05000000000000000000" pitchFamily="2" charset="2"/>
              <a:buChar char="Ø"/>
              <a:tabLst>
                <a:tab pos="622300" algn="l"/>
              </a:tabLst>
              <a:defRPr kumimoji="1" sz="1500">
                <a:solidFill>
                  <a:schemeClr val="bg2"/>
                </a:solidFill>
                <a:latin typeface="メイリオ" pitchFamily="50" charset="-128"/>
                <a:ea typeface="メイリオ" pitchFamily="50" charset="-128"/>
                <a:cs typeface="メイリオ" pitchFamily="50" charset="-128"/>
              </a:defRPr>
            </a:lvl3pPr>
            <a:lvl4pPr marL="923925" indent="-200025" algn="l" defTabSz="971550" rtl="0" eaLnBrk="0" fontAlgn="base" hangingPunct="0">
              <a:spcBef>
                <a:spcPct val="20000"/>
              </a:spcBef>
              <a:spcAft>
                <a:spcPct val="0"/>
              </a:spcAft>
              <a:buClr>
                <a:srgbClr val="00B0F0"/>
              </a:buClr>
              <a:buFont typeface="Wingdings" panose="05000000000000000000" pitchFamily="2" charset="2"/>
              <a:buChar char="ü"/>
              <a:tabLst>
                <a:tab pos="923925" algn="l"/>
              </a:tabLst>
              <a:defRPr kumimoji="1" sz="1300">
                <a:solidFill>
                  <a:schemeClr val="bg2"/>
                </a:solidFill>
                <a:latin typeface="メイリオ" pitchFamily="50" charset="-128"/>
                <a:ea typeface="メイリオ" pitchFamily="50" charset="-128"/>
                <a:cs typeface="メイリオ" pitchFamily="50" charset="-128"/>
              </a:defRPr>
            </a:lvl4pPr>
            <a:lvl5pPr marL="1160463" indent="-171450" algn="l" defTabSz="971550" rtl="0" eaLnBrk="0" fontAlgn="base" hangingPunct="0">
              <a:spcBef>
                <a:spcPct val="20000"/>
              </a:spcBef>
              <a:spcAft>
                <a:spcPct val="0"/>
              </a:spcAft>
              <a:buClr>
                <a:srgbClr val="00B0F0"/>
              </a:buClr>
              <a:buFont typeface="Arial" panose="020B0604020202020204" pitchFamily="34" charset="0"/>
              <a:buChar char="•"/>
              <a:tabLst>
                <a:tab pos="989013" algn="l"/>
              </a:tabLst>
              <a:defRPr kumimoji="1" sz="1200">
                <a:solidFill>
                  <a:schemeClr val="bg2"/>
                </a:solidFill>
                <a:latin typeface="メイリオ" pitchFamily="50" charset="-128"/>
                <a:ea typeface="メイリオ" pitchFamily="50" charset="-128"/>
                <a:cs typeface="メイリオ" pitchFamily="50" charset="-128"/>
              </a:defRPr>
            </a:lvl5pPr>
            <a:lvl6pPr marL="2322369"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6pPr>
            <a:lvl7pPr marL="2658640"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7pPr>
            <a:lvl8pPr marL="2994910"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8pPr>
            <a:lvl9pPr marL="3331181"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9pPr>
          </a:lstStyle>
          <a:p>
            <a:pPr marL="0" indent="0" latinLnBrk="1">
              <a:buFont typeface="Wingdings" panose="05000000000000000000" pitchFamily="2" charset="2"/>
              <a:buNone/>
            </a:pPr>
            <a:r>
              <a:rPr lang="ja-JP" altLang="en-US" sz="2400" b="1" kern="0" dirty="0"/>
              <a:t>会場設置の一例</a:t>
            </a:r>
            <a:endParaRPr lang="en-US" altLang="ja-JP" sz="2400" b="1" kern="0" dirty="0"/>
          </a:p>
        </p:txBody>
      </p:sp>
      <p:sp>
        <p:nvSpPr>
          <p:cNvPr id="29" name="正方形/長方形 28"/>
          <p:cNvSpPr/>
          <p:nvPr/>
        </p:nvSpPr>
        <p:spPr bwMode="auto">
          <a:xfrm>
            <a:off x="2940243" y="2269387"/>
            <a:ext cx="754520" cy="468051"/>
          </a:xfrm>
          <a:prstGeom prst="rect">
            <a:avLst/>
          </a:prstGeom>
          <a:solidFill>
            <a:schemeClr val="tx1">
              <a:lumMod val="85000"/>
            </a:schemeClr>
          </a:solidFill>
          <a:ln w="9525" cap="sq" cmpd="sng" algn="ctr">
            <a:solidFill>
              <a:schemeClr val="bg2"/>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0" lang="ja-JP" altLang="en-US" sz="1400" b="0" i="0" u="none" strike="noStrike" cap="none" normalizeH="0" baseline="0" dirty="0">
              <a:ln>
                <a:noFill/>
              </a:ln>
              <a:solidFill>
                <a:schemeClr val="bg2"/>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線吹き出し 2 (枠付き) 29"/>
          <p:cNvSpPr/>
          <p:nvPr/>
        </p:nvSpPr>
        <p:spPr bwMode="auto">
          <a:xfrm>
            <a:off x="4160911" y="2924774"/>
            <a:ext cx="2591496" cy="636845"/>
          </a:xfrm>
          <a:prstGeom prst="borderCallout2">
            <a:avLst>
              <a:gd name="adj1" fmla="val 18750"/>
              <a:gd name="adj2" fmla="val -193"/>
              <a:gd name="adj3" fmla="val 18750"/>
              <a:gd name="adj4" fmla="val -16667"/>
              <a:gd name="adj5" fmla="val -22584"/>
              <a:gd name="adj6" fmla="val -26933"/>
            </a:avLst>
          </a:prstGeom>
          <a:solidFill>
            <a:schemeClr val="tx1"/>
          </a:solidFill>
          <a:ln w="12700" cap="sq" cmpd="sng" algn="ctr">
            <a:solidFill>
              <a:schemeClr val="bg2"/>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r>
              <a:rPr kumimoji="0" lang="ja-JP" altLang="en-US" sz="14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正面テーブルを置く場合も小さめで補助的なものがよい。</a:t>
            </a:r>
            <a:endParaRPr kumimoji="0" lang="en-US" altLang="ja-JP" sz="14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正方形/長方形 30"/>
          <p:cNvSpPr/>
          <p:nvPr/>
        </p:nvSpPr>
        <p:spPr bwMode="auto">
          <a:xfrm>
            <a:off x="3224808" y="1745195"/>
            <a:ext cx="3035007" cy="99629"/>
          </a:xfrm>
          <a:prstGeom prst="rect">
            <a:avLst/>
          </a:prstGeom>
          <a:solidFill>
            <a:schemeClr val="tx1">
              <a:lumMod val="85000"/>
            </a:schemeClr>
          </a:solidFill>
          <a:ln w="9525" cap="sq" cmpd="sng" algn="ctr">
            <a:solidFill>
              <a:schemeClr val="bg2"/>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0" lang="ja-JP" altLang="en-US" sz="1400" b="0" i="0" u="none" strike="noStrike" cap="none" normalizeH="0" baseline="0" dirty="0">
              <a:ln>
                <a:noFill/>
              </a:ln>
              <a:solidFill>
                <a:schemeClr val="bg2"/>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線吹き出し 2 (枠付き) 31"/>
          <p:cNvSpPr/>
          <p:nvPr/>
        </p:nvSpPr>
        <p:spPr bwMode="auto">
          <a:xfrm>
            <a:off x="6412962" y="1988840"/>
            <a:ext cx="2716502" cy="558059"/>
          </a:xfrm>
          <a:prstGeom prst="borderCallout2">
            <a:avLst>
              <a:gd name="adj1" fmla="val 18750"/>
              <a:gd name="adj2" fmla="val -193"/>
              <a:gd name="adj3" fmla="val 18750"/>
              <a:gd name="adj4" fmla="val -16667"/>
              <a:gd name="adj5" fmla="val -33242"/>
              <a:gd name="adj6" fmla="val -49972"/>
            </a:avLst>
          </a:prstGeom>
          <a:solidFill>
            <a:schemeClr val="tx1"/>
          </a:solidFill>
          <a:ln w="12700" cap="sq" cmpd="sng" algn="ctr">
            <a:solidFill>
              <a:schemeClr val="bg2"/>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r>
              <a:rPr kumimoji="0" lang="ja-JP" altLang="en-US" sz="14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模造紙を貼る場所</a:t>
            </a:r>
            <a:endParaRPr kumimoji="0" lang="en-US" altLang="ja-JP" sz="14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ctr" defTabSz="914400" rtl="0" eaLnBrk="1" fontAlgn="base" latinLnBrk="1" hangingPunct="1">
              <a:lnSpc>
                <a:spcPct val="100000"/>
              </a:lnSpc>
              <a:spcBef>
                <a:spcPct val="0"/>
              </a:spcBef>
              <a:spcAft>
                <a:spcPct val="0"/>
              </a:spcAft>
              <a:buClrTx/>
              <a:buSzTx/>
              <a:buFontTx/>
              <a:buNone/>
              <a:tabLst/>
            </a:pPr>
            <a:r>
              <a:rPr kumimoji="0" lang="ja-JP" altLang="en-US" sz="14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があると望ましい。</a:t>
            </a:r>
            <a:endParaRPr kumimoji="0" lang="en-US" altLang="ja-JP" sz="14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線吹き出し 2 (枠付き) 32"/>
          <p:cNvSpPr/>
          <p:nvPr/>
        </p:nvSpPr>
        <p:spPr bwMode="auto">
          <a:xfrm>
            <a:off x="2851740" y="3955400"/>
            <a:ext cx="1597204" cy="655826"/>
          </a:xfrm>
          <a:prstGeom prst="borderCallout2">
            <a:avLst>
              <a:gd name="adj1" fmla="val 18750"/>
              <a:gd name="adj2" fmla="val -193"/>
              <a:gd name="adj3" fmla="val 18750"/>
              <a:gd name="adj4" fmla="val -16667"/>
              <a:gd name="adj5" fmla="val -47512"/>
              <a:gd name="adj6" fmla="val -38127"/>
            </a:avLst>
          </a:prstGeom>
          <a:solidFill>
            <a:schemeClr val="tx1"/>
          </a:solidFill>
          <a:ln w="12700" cap="sq" cmpd="sng" algn="ctr">
            <a:solidFill>
              <a:schemeClr val="bg2"/>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r>
              <a:rPr kumimoji="0" lang="en-US" altLang="ja-JP" sz="14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1</a:t>
            </a:r>
            <a:r>
              <a:rPr kumimoji="0" lang="ja-JP" altLang="en-US" sz="14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グループは</a:t>
            </a:r>
            <a:endParaRPr kumimoji="0" lang="en-US" altLang="ja-JP" sz="14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ctr" defTabSz="914400" rtl="0" eaLnBrk="1" fontAlgn="base" latinLnBrk="1" hangingPunct="1">
              <a:lnSpc>
                <a:spcPct val="100000"/>
              </a:lnSpc>
              <a:spcBef>
                <a:spcPct val="0"/>
              </a:spcBef>
              <a:spcAft>
                <a:spcPct val="0"/>
              </a:spcAft>
              <a:buClrTx/>
              <a:buSzTx/>
              <a:buFontTx/>
              <a:buNone/>
              <a:tabLst/>
            </a:pPr>
            <a:r>
              <a:rPr kumimoji="0" lang="en-US" altLang="ja-JP" sz="14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5~6</a:t>
            </a:r>
            <a:r>
              <a:rPr kumimoji="0" lang="ja-JP" altLang="en-US" sz="14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人程度で構成</a:t>
            </a:r>
            <a:endParaRPr kumimoji="0" lang="en-US" altLang="ja-JP" sz="14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線吹き出し 2 (枠付き) 33"/>
          <p:cNvSpPr/>
          <p:nvPr/>
        </p:nvSpPr>
        <p:spPr bwMode="auto">
          <a:xfrm>
            <a:off x="470457" y="5670818"/>
            <a:ext cx="1829701" cy="655826"/>
          </a:xfrm>
          <a:prstGeom prst="borderCallout2">
            <a:avLst>
              <a:gd name="adj1" fmla="val 20537"/>
              <a:gd name="adj2" fmla="val 96554"/>
              <a:gd name="adj3" fmla="val 20537"/>
              <a:gd name="adj4" fmla="val 112116"/>
              <a:gd name="adj5" fmla="val -59178"/>
              <a:gd name="adj6" fmla="val 124835"/>
            </a:avLst>
          </a:prstGeom>
          <a:solidFill>
            <a:schemeClr val="tx1"/>
          </a:solidFill>
          <a:ln w="12700" cap="sq" cmpd="sng" algn="ctr">
            <a:solidFill>
              <a:schemeClr val="bg2"/>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r>
              <a:rPr kumimoji="0" lang="ja-JP" altLang="en-US" sz="14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カラフルな付箋・ペン</a:t>
            </a:r>
            <a:endParaRPr kumimoji="0" lang="en-US" altLang="ja-JP" sz="14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ctr" defTabSz="914400" rtl="0" eaLnBrk="1" fontAlgn="base" latinLnBrk="1" hangingPunct="1">
              <a:lnSpc>
                <a:spcPct val="100000"/>
              </a:lnSpc>
              <a:spcBef>
                <a:spcPct val="0"/>
              </a:spcBef>
              <a:spcAft>
                <a:spcPct val="0"/>
              </a:spcAft>
              <a:buClrTx/>
              <a:buSzTx/>
              <a:buFontTx/>
              <a:buNone/>
              <a:tabLst/>
            </a:pPr>
            <a:r>
              <a:rPr kumimoji="0" lang="ja-JP" altLang="en-US" sz="14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お菓子など配布</a:t>
            </a:r>
            <a:endParaRPr kumimoji="0" lang="en-US" altLang="ja-JP" sz="14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246534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ja-JP" altLang="en-US" dirty="0"/>
              <a:t>３－２．市民向けワークショップ開催に向けて</a:t>
            </a:r>
          </a:p>
        </p:txBody>
      </p:sp>
      <p:sp>
        <p:nvSpPr>
          <p:cNvPr id="4" name="スライド番号プレースホルダー 3"/>
          <p:cNvSpPr>
            <a:spLocks noGrp="1"/>
          </p:cNvSpPr>
          <p:nvPr>
            <p:ph type="sldNum" sz="quarter" idx="10"/>
          </p:nvPr>
        </p:nvSpPr>
        <p:spPr/>
        <p:txBody>
          <a:bodyPr/>
          <a:lstStyle/>
          <a:p>
            <a:pPr>
              <a:defRPr/>
            </a:pPr>
            <a:fld id="{074665F2-2209-4B01-8BF2-AE8C2F5438F0}" type="slidenum">
              <a:rPr lang="ja-JP" altLang="en-US" smtClean="0"/>
              <a:pPr>
                <a:defRPr/>
              </a:pPr>
              <a:t>25</a:t>
            </a:fld>
            <a:endParaRPr lang="en-US" altLang="ja-JP"/>
          </a:p>
        </p:txBody>
      </p:sp>
      <p:sp>
        <p:nvSpPr>
          <p:cNvPr id="6" name="コンテンツ プレースホルダー 1"/>
          <p:cNvSpPr txBox="1">
            <a:spLocks/>
          </p:cNvSpPr>
          <p:nvPr/>
        </p:nvSpPr>
        <p:spPr>
          <a:xfrm>
            <a:off x="5221456" y="1487277"/>
            <a:ext cx="4458146" cy="4927129"/>
          </a:xfrm>
          <a:prstGeom prst="rect">
            <a:avLst/>
          </a:prstGeom>
        </p:spPr>
        <p:txBody>
          <a:bodyPr/>
          <a:lstStyle>
            <a:lvl1pPr marL="325438" indent="-325438" algn="l" defTabSz="971550" rtl="0" eaLnBrk="0" fontAlgn="base" hangingPunct="0">
              <a:spcBef>
                <a:spcPct val="50000"/>
              </a:spcBef>
              <a:spcAft>
                <a:spcPct val="0"/>
              </a:spcAft>
              <a:buClr>
                <a:srgbClr val="00B0F0"/>
              </a:buClr>
              <a:buFont typeface="Wingdings" panose="05000000000000000000" pitchFamily="2" charset="2"/>
              <a:buChar char="n"/>
              <a:tabLst>
                <a:tab pos="774700" algn="l"/>
              </a:tabLst>
              <a:defRPr kumimoji="1" sz="2000">
                <a:solidFill>
                  <a:schemeClr val="bg2"/>
                </a:solidFill>
                <a:latin typeface="メイリオ" pitchFamily="50" charset="-128"/>
                <a:ea typeface="メイリオ" pitchFamily="50" charset="-128"/>
                <a:cs typeface="メイリオ" pitchFamily="50" charset="-128"/>
              </a:defRPr>
            </a:lvl1pPr>
            <a:lvl2pPr marL="533400" indent="-177800" algn="l" defTabSz="971550" rtl="0" eaLnBrk="0" fontAlgn="base" hangingPunct="0">
              <a:spcBef>
                <a:spcPct val="35000"/>
              </a:spcBef>
              <a:spcAft>
                <a:spcPct val="0"/>
              </a:spcAft>
              <a:buClr>
                <a:srgbClr val="00B0F0"/>
              </a:buClr>
              <a:buSzPct val="75000"/>
              <a:buFont typeface="Wingdings" panose="05000000000000000000" pitchFamily="2" charset="2"/>
              <a:buChar char="l"/>
              <a:tabLst>
                <a:tab pos="533400" algn="l"/>
              </a:tabLst>
              <a:defRPr kumimoji="1" sz="1600">
                <a:solidFill>
                  <a:schemeClr val="bg2"/>
                </a:solidFill>
                <a:latin typeface="メイリオ" pitchFamily="50" charset="-128"/>
                <a:ea typeface="メイリオ" pitchFamily="50" charset="-128"/>
                <a:cs typeface="メイリオ" pitchFamily="50" charset="-128"/>
              </a:defRPr>
            </a:lvl2pPr>
            <a:lvl3pPr marL="622300" indent="-88900" algn="l" defTabSz="971550" rtl="0" eaLnBrk="0" fontAlgn="base" hangingPunct="0">
              <a:spcBef>
                <a:spcPct val="20000"/>
              </a:spcBef>
              <a:spcAft>
                <a:spcPct val="0"/>
              </a:spcAft>
              <a:buClr>
                <a:srgbClr val="00B0F0"/>
              </a:buClr>
              <a:buFont typeface="Wingdings" panose="05000000000000000000" pitchFamily="2" charset="2"/>
              <a:buChar char="Ø"/>
              <a:tabLst>
                <a:tab pos="622300" algn="l"/>
              </a:tabLst>
              <a:defRPr kumimoji="1" sz="1500">
                <a:solidFill>
                  <a:schemeClr val="bg2"/>
                </a:solidFill>
                <a:latin typeface="メイリオ" pitchFamily="50" charset="-128"/>
                <a:ea typeface="メイリオ" pitchFamily="50" charset="-128"/>
                <a:cs typeface="メイリオ" pitchFamily="50" charset="-128"/>
              </a:defRPr>
            </a:lvl3pPr>
            <a:lvl4pPr marL="923925" indent="-200025" algn="l" defTabSz="971550" rtl="0" eaLnBrk="0" fontAlgn="base" hangingPunct="0">
              <a:spcBef>
                <a:spcPct val="20000"/>
              </a:spcBef>
              <a:spcAft>
                <a:spcPct val="0"/>
              </a:spcAft>
              <a:buClr>
                <a:srgbClr val="00B0F0"/>
              </a:buClr>
              <a:buFont typeface="Wingdings" panose="05000000000000000000" pitchFamily="2" charset="2"/>
              <a:buChar char="ü"/>
              <a:tabLst>
                <a:tab pos="923925" algn="l"/>
              </a:tabLst>
              <a:defRPr kumimoji="1" sz="1300">
                <a:solidFill>
                  <a:schemeClr val="bg2"/>
                </a:solidFill>
                <a:latin typeface="メイリオ" pitchFamily="50" charset="-128"/>
                <a:ea typeface="メイリオ" pitchFamily="50" charset="-128"/>
                <a:cs typeface="メイリオ" pitchFamily="50" charset="-128"/>
              </a:defRPr>
            </a:lvl4pPr>
            <a:lvl5pPr marL="1160463" indent="-171450" algn="l" defTabSz="971550" rtl="0" eaLnBrk="0" fontAlgn="base" hangingPunct="0">
              <a:spcBef>
                <a:spcPct val="20000"/>
              </a:spcBef>
              <a:spcAft>
                <a:spcPct val="0"/>
              </a:spcAft>
              <a:buClr>
                <a:srgbClr val="00B0F0"/>
              </a:buClr>
              <a:buFont typeface="Arial" panose="020B0604020202020204" pitchFamily="34" charset="0"/>
              <a:buChar char="•"/>
              <a:tabLst>
                <a:tab pos="989013" algn="l"/>
              </a:tabLst>
              <a:defRPr kumimoji="1" sz="1200">
                <a:solidFill>
                  <a:schemeClr val="bg2"/>
                </a:solidFill>
                <a:latin typeface="メイリオ" pitchFamily="50" charset="-128"/>
                <a:ea typeface="メイリオ" pitchFamily="50" charset="-128"/>
                <a:cs typeface="メイリオ" pitchFamily="50" charset="-128"/>
              </a:defRPr>
            </a:lvl5pPr>
            <a:lvl6pPr marL="2322369"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6pPr>
            <a:lvl7pPr marL="2658640"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7pPr>
            <a:lvl8pPr marL="2994910"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8pPr>
            <a:lvl9pPr marL="3331181"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9pPr>
          </a:lstStyle>
          <a:p>
            <a:pPr marL="0" indent="0" latinLnBrk="1">
              <a:buFont typeface="Wingdings" panose="05000000000000000000" pitchFamily="2" charset="2"/>
              <a:buNone/>
            </a:pPr>
            <a:r>
              <a:rPr lang="ja-JP" altLang="en-US" sz="2400" b="1" kern="0" dirty="0"/>
              <a:t>ディスカッションの工夫</a:t>
            </a:r>
            <a:endParaRPr lang="en-US" altLang="ja-JP" sz="2400" b="1" kern="0" dirty="0"/>
          </a:p>
          <a:p>
            <a:pPr latinLnBrk="1"/>
            <a:endParaRPr lang="en-US" altLang="ja-JP" sz="1800" kern="0" dirty="0"/>
          </a:p>
          <a:p>
            <a:pPr latinLnBrk="1"/>
            <a:r>
              <a:rPr lang="ja-JP" altLang="en-US" sz="1800" kern="0" dirty="0"/>
              <a:t>グループ分けは、背景、関心が異なる人が話せるように配置します。</a:t>
            </a:r>
            <a:endParaRPr lang="en-US" altLang="ja-JP" sz="1800" kern="0" dirty="0"/>
          </a:p>
          <a:p>
            <a:pPr latinLnBrk="1"/>
            <a:r>
              <a:rPr lang="ja-JP" altLang="en-US" sz="1800" kern="0" dirty="0"/>
              <a:t>人数が多い時は、椅子のみ配置して、ペアを作りやすくします。</a:t>
            </a:r>
            <a:endParaRPr lang="en-US" altLang="ja-JP" sz="1800" kern="0" dirty="0"/>
          </a:p>
          <a:p>
            <a:pPr latinLnBrk="1"/>
            <a:r>
              <a:rPr lang="ja-JP" altLang="en-US" sz="1800" kern="0" dirty="0"/>
              <a:t>まず始めは、テーブル内で自己紹介をしましょう。</a:t>
            </a:r>
            <a:endParaRPr lang="en-US" altLang="ja-JP" sz="1800" kern="0" dirty="0"/>
          </a:p>
          <a:p>
            <a:pPr latinLnBrk="1"/>
            <a:r>
              <a:rPr lang="ja-JP" altLang="en-US" sz="1800" kern="0" dirty="0"/>
              <a:t>参加者が発した言葉は全て書き出す、全員が一度は発言する機会をつくるなど、誰もが気軽に発言できるような空気づくりをしましょう。</a:t>
            </a:r>
            <a:endParaRPr lang="en-US" altLang="ja-JP" sz="1800" kern="0" dirty="0"/>
          </a:p>
        </p:txBody>
      </p:sp>
      <p:sp>
        <p:nvSpPr>
          <p:cNvPr id="13" name="コンテンツ プレースホルダー 1"/>
          <p:cNvSpPr txBox="1">
            <a:spLocks/>
          </p:cNvSpPr>
          <p:nvPr/>
        </p:nvSpPr>
        <p:spPr>
          <a:xfrm>
            <a:off x="289964" y="1487277"/>
            <a:ext cx="4746178" cy="4927129"/>
          </a:xfrm>
          <a:prstGeom prst="rect">
            <a:avLst/>
          </a:prstGeom>
        </p:spPr>
        <p:txBody>
          <a:bodyPr/>
          <a:lstStyle>
            <a:lvl1pPr marL="325438" indent="-325438" algn="l" defTabSz="971550" rtl="0" eaLnBrk="0" fontAlgn="base" hangingPunct="0">
              <a:spcBef>
                <a:spcPct val="50000"/>
              </a:spcBef>
              <a:spcAft>
                <a:spcPct val="0"/>
              </a:spcAft>
              <a:buClr>
                <a:srgbClr val="00B0F0"/>
              </a:buClr>
              <a:buFont typeface="Wingdings" panose="05000000000000000000" pitchFamily="2" charset="2"/>
              <a:buChar char="n"/>
              <a:tabLst>
                <a:tab pos="774700" algn="l"/>
              </a:tabLst>
              <a:defRPr kumimoji="1" sz="2000">
                <a:solidFill>
                  <a:schemeClr val="bg2"/>
                </a:solidFill>
                <a:latin typeface="メイリオ" pitchFamily="50" charset="-128"/>
                <a:ea typeface="メイリオ" pitchFamily="50" charset="-128"/>
                <a:cs typeface="メイリオ" pitchFamily="50" charset="-128"/>
              </a:defRPr>
            </a:lvl1pPr>
            <a:lvl2pPr marL="533400" indent="-177800" algn="l" defTabSz="971550" rtl="0" eaLnBrk="0" fontAlgn="base" hangingPunct="0">
              <a:spcBef>
                <a:spcPct val="35000"/>
              </a:spcBef>
              <a:spcAft>
                <a:spcPct val="0"/>
              </a:spcAft>
              <a:buClr>
                <a:srgbClr val="00B0F0"/>
              </a:buClr>
              <a:buSzPct val="75000"/>
              <a:buFont typeface="Wingdings" panose="05000000000000000000" pitchFamily="2" charset="2"/>
              <a:buChar char="l"/>
              <a:tabLst>
                <a:tab pos="533400" algn="l"/>
              </a:tabLst>
              <a:defRPr kumimoji="1" sz="1600">
                <a:solidFill>
                  <a:schemeClr val="bg2"/>
                </a:solidFill>
                <a:latin typeface="メイリオ" pitchFamily="50" charset="-128"/>
                <a:ea typeface="メイリオ" pitchFamily="50" charset="-128"/>
                <a:cs typeface="メイリオ" pitchFamily="50" charset="-128"/>
              </a:defRPr>
            </a:lvl2pPr>
            <a:lvl3pPr marL="622300" indent="-88900" algn="l" defTabSz="971550" rtl="0" eaLnBrk="0" fontAlgn="base" hangingPunct="0">
              <a:spcBef>
                <a:spcPct val="20000"/>
              </a:spcBef>
              <a:spcAft>
                <a:spcPct val="0"/>
              </a:spcAft>
              <a:buClr>
                <a:srgbClr val="00B0F0"/>
              </a:buClr>
              <a:buFont typeface="Wingdings" panose="05000000000000000000" pitchFamily="2" charset="2"/>
              <a:buChar char="Ø"/>
              <a:tabLst>
                <a:tab pos="622300" algn="l"/>
              </a:tabLst>
              <a:defRPr kumimoji="1" sz="1500">
                <a:solidFill>
                  <a:schemeClr val="bg2"/>
                </a:solidFill>
                <a:latin typeface="メイリオ" pitchFamily="50" charset="-128"/>
                <a:ea typeface="メイリオ" pitchFamily="50" charset="-128"/>
                <a:cs typeface="メイリオ" pitchFamily="50" charset="-128"/>
              </a:defRPr>
            </a:lvl3pPr>
            <a:lvl4pPr marL="923925" indent="-200025" algn="l" defTabSz="971550" rtl="0" eaLnBrk="0" fontAlgn="base" hangingPunct="0">
              <a:spcBef>
                <a:spcPct val="20000"/>
              </a:spcBef>
              <a:spcAft>
                <a:spcPct val="0"/>
              </a:spcAft>
              <a:buClr>
                <a:srgbClr val="00B0F0"/>
              </a:buClr>
              <a:buFont typeface="Wingdings" panose="05000000000000000000" pitchFamily="2" charset="2"/>
              <a:buChar char="ü"/>
              <a:tabLst>
                <a:tab pos="923925" algn="l"/>
              </a:tabLst>
              <a:defRPr kumimoji="1" sz="1300">
                <a:solidFill>
                  <a:schemeClr val="bg2"/>
                </a:solidFill>
                <a:latin typeface="メイリオ" pitchFamily="50" charset="-128"/>
                <a:ea typeface="メイリオ" pitchFamily="50" charset="-128"/>
                <a:cs typeface="メイリオ" pitchFamily="50" charset="-128"/>
              </a:defRPr>
            </a:lvl4pPr>
            <a:lvl5pPr marL="1160463" indent="-171450" algn="l" defTabSz="971550" rtl="0" eaLnBrk="0" fontAlgn="base" hangingPunct="0">
              <a:spcBef>
                <a:spcPct val="20000"/>
              </a:spcBef>
              <a:spcAft>
                <a:spcPct val="0"/>
              </a:spcAft>
              <a:buClr>
                <a:srgbClr val="00B0F0"/>
              </a:buClr>
              <a:buFont typeface="Arial" panose="020B0604020202020204" pitchFamily="34" charset="0"/>
              <a:buChar char="•"/>
              <a:tabLst>
                <a:tab pos="989013" algn="l"/>
              </a:tabLst>
              <a:defRPr kumimoji="1" sz="1200">
                <a:solidFill>
                  <a:schemeClr val="bg2"/>
                </a:solidFill>
                <a:latin typeface="メイリオ" pitchFamily="50" charset="-128"/>
                <a:ea typeface="メイリオ" pitchFamily="50" charset="-128"/>
                <a:cs typeface="メイリオ" pitchFamily="50" charset="-128"/>
              </a:defRPr>
            </a:lvl5pPr>
            <a:lvl6pPr marL="2322369"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6pPr>
            <a:lvl7pPr marL="2658640"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7pPr>
            <a:lvl8pPr marL="2994910"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8pPr>
            <a:lvl9pPr marL="3331181"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9pPr>
          </a:lstStyle>
          <a:p>
            <a:pPr marL="0" indent="0" latinLnBrk="1">
              <a:buFont typeface="Wingdings" panose="05000000000000000000" pitchFamily="2" charset="2"/>
              <a:buNone/>
            </a:pPr>
            <a:r>
              <a:rPr lang="ja-JP" altLang="en-US" sz="2400" b="1" kern="0" dirty="0"/>
              <a:t>プログラム（例）</a:t>
            </a:r>
            <a:endParaRPr lang="en-US" altLang="ja-JP" sz="2400" b="1" kern="0" dirty="0"/>
          </a:p>
          <a:p>
            <a:pPr marL="0" indent="0" latinLnBrk="1">
              <a:buNone/>
            </a:pPr>
            <a:endParaRPr lang="en-US" altLang="ja-JP" sz="1800" kern="0" dirty="0"/>
          </a:p>
        </p:txBody>
      </p:sp>
      <p:graphicFrame>
        <p:nvGraphicFramePr>
          <p:cNvPr id="14" name="表 13"/>
          <p:cNvGraphicFramePr>
            <a:graphicFrameLocks noGrp="1"/>
          </p:cNvGraphicFramePr>
          <p:nvPr>
            <p:extLst>
              <p:ext uri="{D42A27DB-BD31-4B8C-83A1-F6EECF244321}">
                <p14:modId xmlns:p14="http://schemas.microsoft.com/office/powerpoint/2010/main" val="2110223946"/>
              </p:ext>
            </p:extLst>
          </p:nvPr>
        </p:nvGraphicFramePr>
        <p:xfrm>
          <a:off x="289964" y="2294656"/>
          <a:ext cx="4583068" cy="3312369"/>
        </p:xfrm>
        <a:graphic>
          <a:graphicData uri="http://schemas.openxmlformats.org/drawingml/2006/table">
            <a:tbl>
              <a:tblPr firstRow="1" firstCol="1" bandRow="1"/>
              <a:tblGrid>
                <a:gridCol w="1437644">
                  <a:extLst>
                    <a:ext uri="{9D8B030D-6E8A-4147-A177-3AD203B41FA5}">
                      <a16:colId xmlns:a16="http://schemas.microsoft.com/office/drawing/2014/main" val="20000"/>
                    </a:ext>
                  </a:extLst>
                </a:gridCol>
                <a:gridCol w="3145424">
                  <a:extLst>
                    <a:ext uri="{9D8B030D-6E8A-4147-A177-3AD203B41FA5}">
                      <a16:colId xmlns:a16="http://schemas.microsoft.com/office/drawing/2014/main" val="20001"/>
                    </a:ext>
                  </a:extLst>
                </a:gridCol>
              </a:tblGrid>
              <a:tr h="365207">
                <a:tc>
                  <a:txBody>
                    <a:bodyPr/>
                    <a:lstStyle/>
                    <a:p>
                      <a:pPr algn="ctr">
                        <a:lnSpc>
                          <a:spcPct val="115000"/>
                        </a:lnSpc>
                        <a:spcAft>
                          <a:spcPts val="0"/>
                        </a:spcAft>
                      </a:pPr>
                      <a:r>
                        <a:rPr lang="ja-JP" sz="1400" kern="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所要時間</a:t>
                      </a:r>
                      <a:r>
                        <a:rPr lang="en-US" sz="1400" kern="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sz="1400" kern="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目安</a:t>
                      </a:r>
                      <a:r>
                        <a:rPr lang="en-US" sz="1400" kern="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lang="ja-JP" sz="1400" kern="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ja-JP" sz="1400" kern="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内容</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54705">
                <a:tc>
                  <a:txBody>
                    <a:bodyPr/>
                    <a:lstStyle/>
                    <a:p>
                      <a:pPr algn="ctr">
                        <a:lnSpc>
                          <a:spcPct val="115000"/>
                        </a:lnSpc>
                        <a:spcAft>
                          <a:spcPts val="0"/>
                        </a:spcAft>
                      </a:pPr>
                      <a:r>
                        <a:rPr lang="en-US" sz="1400" kern="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30</a:t>
                      </a:r>
                      <a:r>
                        <a:rPr lang="ja-JP" sz="1400" kern="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分</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ja-JP" sz="1400" kern="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イントロダクション、チーム編成</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78764">
                <a:tc>
                  <a:txBody>
                    <a:bodyPr/>
                    <a:lstStyle/>
                    <a:p>
                      <a:pPr algn="ctr">
                        <a:lnSpc>
                          <a:spcPct val="115000"/>
                        </a:lnSpc>
                        <a:spcAft>
                          <a:spcPts val="0"/>
                        </a:spcAft>
                      </a:pPr>
                      <a:r>
                        <a:rPr lang="en-US" sz="1400" kern="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60</a:t>
                      </a:r>
                      <a:r>
                        <a:rPr lang="ja-JP" sz="1400" kern="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sz="1400" kern="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120</a:t>
                      </a:r>
                      <a:r>
                        <a:rPr lang="ja-JP" sz="1400" kern="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分</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ja-JP" sz="1400" kern="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ゴミ拾いの実施（屋外）</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19663">
                <a:tc>
                  <a:txBody>
                    <a:bodyPr/>
                    <a:lstStyle/>
                    <a:p>
                      <a:pPr algn="ctr">
                        <a:lnSpc>
                          <a:spcPct val="115000"/>
                        </a:lnSpc>
                        <a:spcAft>
                          <a:spcPts val="0"/>
                        </a:spcAft>
                      </a:pPr>
                      <a:r>
                        <a:rPr lang="en-US" sz="1400" kern="10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60</a:t>
                      </a:r>
                      <a:r>
                        <a:rPr lang="ja-JP" sz="1400" kern="10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分</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ja-JP" sz="1400" kern="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対話①</a:t>
                      </a:r>
                      <a:endParaRPr lang="en-US" altLang="ja-JP" sz="1400" kern="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a:lnSpc>
                          <a:spcPct val="115000"/>
                        </a:lnSpc>
                        <a:spcAft>
                          <a:spcPts val="0"/>
                        </a:spcAft>
                      </a:pPr>
                      <a:r>
                        <a:rPr lang="ja-JP" altLang="en-US" sz="1400" kern="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ja-JP" sz="1400" kern="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チーム内で発見や気づきを共有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90792">
                <a:tc>
                  <a:txBody>
                    <a:bodyPr/>
                    <a:lstStyle/>
                    <a:p>
                      <a:pPr algn="ctr">
                        <a:lnSpc>
                          <a:spcPct val="115000"/>
                        </a:lnSpc>
                        <a:spcAft>
                          <a:spcPts val="0"/>
                        </a:spcAft>
                      </a:pPr>
                      <a:r>
                        <a:rPr lang="en-US" sz="1400" kern="10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15</a:t>
                      </a:r>
                      <a:r>
                        <a:rPr lang="ja-JP" sz="1400" kern="10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分</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ja-JP" altLang="en-US" sz="1400" kern="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全体</a:t>
                      </a:r>
                      <a:r>
                        <a:rPr lang="ja-JP" sz="1400" kern="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発表①</a:t>
                      </a:r>
                      <a:endParaRPr lang="en-US" altLang="ja-JP" sz="1400" kern="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just">
                        <a:lnSpc>
                          <a:spcPct val="115000"/>
                        </a:lnSpc>
                        <a:spcAft>
                          <a:spcPts val="0"/>
                        </a:spcAft>
                      </a:pPr>
                      <a:r>
                        <a:rPr lang="ja-JP" altLang="en-US" sz="1400" kern="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ja-JP" sz="1400" kern="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チーム内で</a:t>
                      </a:r>
                      <a:r>
                        <a:rPr lang="ja-JP" altLang="en-US" sz="1400" kern="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の</a:t>
                      </a:r>
                      <a:r>
                        <a:rPr lang="ja-JP" sz="1400" kern="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話題を発表</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98010">
                <a:tc>
                  <a:txBody>
                    <a:bodyPr/>
                    <a:lstStyle/>
                    <a:p>
                      <a:pPr algn="ctr">
                        <a:lnSpc>
                          <a:spcPct val="115000"/>
                        </a:lnSpc>
                        <a:spcAft>
                          <a:spcPts val="0"/>
                        </a:spcAft>
                      </a:pPr>
                      <a:r>
                        <a:rPr lang="en-US" sz="1400" kern="10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60</a:t>
                      </a:r>
                      <a:r>
                        <a:rPr lang="ja-JP" sz="1400" kern="10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分</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ja-JP" sz="1400" kern="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対話②</a:t>
                      </a:r>
                      <a:endParaRPr lang="en-US" altLang="ja-JP" sz="1400" kern="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just">
                        <a:lnSpc>
                          <a:spcPct val="115000"/>
                        </a:lnSpc>
                        <a:spcAft>
                          <a:spcPts val="0"/>
                        </a:spcAft>
                      </a:pPr>
                      <a:r>
                        <a:rPr lang="ja-JP" altLang="en-US" sz="1400" kern="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ja-JP" sz="1400" kern="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チーム内で企画アイディアの提案</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05228">
                <a:tc>
                  <a:txBody>
                    <a:bodyPr/>
                    <a:lstStyle/>
                    <a:p>
                      <a:pPr algn="ctr">
                        <a:lnSpc>
                          <a:spcPct val="115000"/>
                        </a:lnSpc>
                        <a:spcAft>
                          <a:spcPts val="0"/>
                        </a:spcAft>
                      </a:pPr>
                      <a:r>
                        <a:rPr lang="en-US" sz="1400" kern="10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30</a:t>
                      </a:r>
                      <a:r>
                        <a:rPr lang="ja-JP" sz="1400" kern="10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分〜</a:t>
                      </a:r>
                      <a:r>
                        <a:rPr lang="en-US" sz="1400" kern="10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45</a:t>
                      </a:r>
                      <a:r>
                        <a:rPr lang="ja-JP" sz="1400" kern="10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分</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ja-JP" altLang="en-US" sz="1400" kern="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全体</a:t>
                      </a:r>
                      <a:r>
                        <a:rPr lang="ja-JP" sz="1400" kern="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発表②</a:t>
                      </a:r>
                      <a:endParaRPr lang="en-US" altLang="ja-JP" sz="1400" kern="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just">
                        <a:lnSpc>
                          <a:spcPct val="115000"/>
                        </a:lnSpc>
                        <a:spcAft>
                          <a:spcPts val="0"/>
                        </a:spcAft>
                      </a:pPr>
                      <a:r>
                        <a:rPr lang="ja-JP" altLang="en-US" sz="1400" kern="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ja-JP" sz="1400" kern="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最終案の</a:t>
                      </a:r>
                      <a:r>
                        <a:rPr lang="ja-JP" altLang="en-US" sz="1400" kern="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発表・共有</a:t>
                      </a:r>
                      <a:endParaRPr lang="ja-JP" sz="1400" kern="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119677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番号プレースホルダー 3"/>
          <p:cNvSpPr>
            <a:spLocks noGrp="1"/>
          </p:cNvSpPr>
          <p:nvPr>
            <p:ph type="sldNum" sz="quarter" idx="10"/>
          </p:nvPr>
        </p:nvSpPr>
        <p:spPr>
          <a:noFill/>
        </p:spPr>
        <p:txBody>
          <a:bodyPr/>
          <a:lstStyle/>
          <a:p>
            <a:fld id="{F302E651-350E-4F8C-B77F-A3FCF0B1DC91}" type="slidenum">
              <a:rPr lang="ja-JP" altLang="en-US" smtClean="0"/>
              <a:pPr/>
              <a:t>26</a:t>
            </a:fld>
            <a:endParaRPr lang="en-US" altLang="ja-JP"/>
          </a:p>
        </p:txBody>
      </p:sp>
      <p:sp>
        <p:nvSpPr>
          <p:cNvPr id="43009" name="タイトル 4"/>
          <p:cNvSpPr>
            <a:spLocks noGrp="1"/>
          </p:cNvSpPr>
          <p:nvPr>
            <p:ph type="title"/>
          </p:nvPr>
        </p:nvSpPr>
        <p:spPr/>
        <p:txBody>
          <a:bodyPr/>
          <a:lstStyle/>
          <a:p>
            <a:r>
              <a:rPr lang="ja-JP" altLang="en-US" dirty="0">
                <a:solidFill>
                  <a:schemeClr val="bg2"/>
                </a:solidFill>
                <a:latin typeface="メイリオ" panose="020B0604030504040204" pitchFamily="50" charset="-128"/>
              </a:rPr>
              <a:t>３－３．手法①ワールドカフェ</a:t>
            </a:r>
          </a:p>
        </p:txBody>
      </p:sp>
      <p:sp>
        <p:nvSpPr>
          <p:cNvPr id="6" name="コンテンツ プレースホルダー 1"/>
          <p:cNvSpPr>
            <a:spLocks noGrp="1"/>
          </p:cNvSpPr>
          <p:nvPr>
            <p:ph idx="1"/>
          </p:nvPr>
        </p:nvSpPr>
        <p:spPr>
          <a:xfrm>
            <a:off x="350838" y="1484784"/>
            <a:ext cx="4746178" cy="4927129"/>
          </a:xfrm>
        </p:spPr>
        <p:txBody>
          <a:bodyPr/>
          <a:lstStyle/>
          <a:p>
            <a:pPr marL="0" indent="0" latinLnBrk="1">
              <a:buNone/>
            </a:pPr>
            <a:endParaRPr lang="en-US" altLang="ja-JP" sz="2400" b="1" dirty="0"/>
          </a:p>
          <a:p>
            <a:pPr latinLnBrk="1"/>
            <a:r>
              <a:rPr lang="ja-JP" altLang="en-US" sz="1800" dirty="0"/>
              <a:t>ワールドカフェは、多様な人々が集まった時に、気軽な雰囲気で対話を促す効果がある、ディスカッション形式の一例です。</a:t>
            </a:r>
            <a:endParaRPr lang="en-US" altLang="ja-JP" sz="1800" dirty="0"/>
          </a:p>
          <a:p>
            <a:pPr latinLnBrk="1"/>
            <a:endParaRPr lang="en-US" altLang="ja-JP" sz="1800" dirty="0"/>
          </a:p>
          <a:p>
            <a:pPr latinLnBrk="1"/>
            <a:r>
              <a:rPr lang="ja-JP" altLang="en-US" sz="1800" dirty="0"/>
              <a:t>原則として５～６人のグループごとに分かれ、テーブルごとに話し合いをします。</a:t>
            </a:r>
            <a:endParaRPr lang="en-US" altLang="ja-JP" sz="1800" dirty="0"/>
          </a:p>
          <a:p>
            <a:pPr latinLnBrk="1"/>
            <a:r>
              <a:rPr lang="ja-JP" altLang="en-US" sz="1800" dirty="0"/>
              <a:t>意見やアイディアは付箋に書き出し、テーブルの上に貼り出ます。</a:t>
            </a:r>
            <a:endParaRPr lang="en-US" altLang="ja-JP" sz="1800" dirty="0"/>
          </a:p>
        </p:txBody>
      </p:sp>
      <p:pic>
        <p:nvPicPr>
          <p:cNvPr id="7" name="図 6"/>
          <p:cNvPicPr/>
          <p:nvPr/>
        </p:nvPicPr>
        <p:blipFill>
          <a:blip r:embed="rId2" cstate="screen">
            <a:extLst>
              <a:ext uri="{28A0092B-C50C-407E-A947-70E740481C1C}">
                <a14:useLocalDpi xmlns:a14="http://schemas.microsoft.com/office/drawing/2010/main"/>
              </a:ext>
            </a:extLst>
          </a:blip>
          <a:stretch>
            <a:fillRect/>
          </a:stretch>
        </p:blipFill>
        <p:spPr>
          <a:xfrm>
            <a:off x="5855924" y="1257249"/>
            <a:ext cx="3276364" cy="2459784"/>
          </a:xfrm>
          <a:prstGeom prst="rect">
            <a:avLst/>
          </a:prstGeom>
        </p:spPr>
      </p:pic>
      <p:pic>
        <p:nvPicPr>
          <p:cNvPr id="1945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55924" y="3926061"/>
            <a:ext cx="3276364" cy="2455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2406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番号プレースホルダー 3"/>
          <p:cNvSpPr>
            <a:spLocks noGrp="1"/>
          </p:cNvSpPr>
          <p:nvPr>
            <p:ph type="sldNum" sz="quarter" idx="10"/>
          </p:nvPr>
        </p:nvSpPr>
        <p:spPr>
          <a:noFill/>
        </p:spPr>
        <p:txBody>
          <a:bodyPr/>
          <a:lstStyle/>
          <a:p>
            <a:fld id="{F302E651-350E-4F8C-B77F-A3FCF0B1DC91}" type="slidenum">
              <a:rPr lang="ja-JP" altLang="en-US" smtClean="0"/>
              <a:pPr/>
              <a:t>27</a:t>
            </a:fld>
            <a:endParaRPr lang="en-US" altLang="ja-JP"/>
          </a:p>
        </p:txBody>
      </p:sp>
      <p:sp>
        <p:nvSpPr>
          <p:cNvPr id="43009" name="タイトル 4"/>
          <p:cNvSpPr>
            <a:spLocks noGrp="1"/>
          </p:cNvSpPr>
          <p:nvPr>
            <p:ph type="title"/>
          </p:nvPr>
        </p:nvSpPr>
        <p:spPr/>
        <p:txBody>
          <a:bodyPr/>
          <a:lstStyle/>
          <a:p>
            <a:r>
              <a:rPr lang="ja-JP" altLang="en-US" dirty="0">
                <a:solidFill>
                  <a:schemeClr val="bg2"/>
                </a:solidFill>
                <a:latin typeface="メイリオ" panose="020B0604030504040204" pitchFamily="50" charset="-128"/>
              </a:rPr>
              <a:t>３－３．手法①ワールドカフェ</a:t>
            </a:r>
          </a:p>
        </p:txBody>
      </p:sp>
      <p:sp>
        <p:nvSpPr>
          <p:cNvPr id="6" name="コンテンツ プレースホルダー 1"/>
          <p:cNvSpPr>
            <a:spLocks noGrp="1"/>
          </p:cNvSpPr>
          <p:nvPr>
            <p:ph idx="1"/>
          </p:nvPr>
        </p:nvSpPr>
        <p:spPr>
          <a:xfrm>
            <a:off x="350838" y="1484784"/>
            <a:ext cx="4746178" cy="4927129"/>
          </a:xfrm>
        </p:spPr>
        <p:txBody>
          <a:bodyPr/>
          <a:lstStyle/>
          <a:p>
            <a:pPr marL="0" indent="0" latinLnBrk="1">
              <a:buNone/>
            </a:pPr>
            <a:endParaRPr lang="en-US" altLang="ja-JP" sz="2400" b="1" dirty="0"/>
          </a:p>
          <a:p>
            <a:pPr latinLnBrk="1"/>
            <a:r>
              <a:rPr lang="ja-JP" altLang="en-US" sz="1800" dirty="0"/>
              <a:t>各テーブルでリーダー役を</a:t>
            </a:r>
            <a:r>
              <a:rPr lang="en-US" altLang="ja-JP" sz="1800" dirty="0"/>
              <a:t>1</a:t>
            </a:r>
            <a:r>
              <a:rPr lang="ja-JP" altLang="en-US" sz="1800" dirty="0"/>
              <a:t>人決めておきます。</a:t>
            </a:r>
            <a:endParaRPr lang="en-US" altLang="ja-JP" sz="1800" dirty="0"/>
          </a:p>
          <a:p>
            <a:pPr latinLnBrk="1"/>
            <a:r>
              <a:rPr lang="ja-JP" altLang="en-US" sz="1800" dirty="0"/>
              <a:t>一度目のディスカッション・タイムが終了したら、リーダー以外のメンバーは他グループと席替えをします。</a:t>
            </a:r>
            <a:endParaRPr lang="en-US" altLang="ja-JP" sz="1800" dirty="0"/>
          </a:p>
          <a:p>
            <a:pPr latinLnBrk="1"/>
            <a:r>
              <a:rPr lang="ja-JP" altLang="en-US" sz="1800" dirty="0"/>
              <a:t>そのリーダーは、移動してきた新たなメンバーに前回の議論内容を簡単に説明し、二度目のディスカッションを行います。</a:t>
            </a:r>
            <a:endParaRPr lang="en-US" altLang="ja-JP" sz="1800" dirty="0"/>
          </a:p>
          <a:p>
            <a:pPr latinLnBrk="1"/>
            <a:r>
              <a:rPr lang="ja-JP" altLang="en-US" sz="1800" dirty="0"/>
              <a:t>このローテーションを２、３回繰り返します。</a:t>
            </a:r>
            <a:endParaRPr lang="en-US" altLang="ja-JP" sz="1800" dirty="0"/>
          </a:p>
        </p:txBody>
      </p:sp>
      <p:pic>
        <p:nvPicPr>
          <p:cNvPr id="8" name="図 7"/>
          <p:cNvPicPr/>
          <p:nvPr/>
        </p:nvPicPr>
        <p:blipFill>
          <a:blip r:embed="rId2" cstate="screen">
            <a:extLst>
              <a:ext uri="{28A0092B-C50C-407E-A947-70E740481C1C}">
                <a14:useLocalDpi xmlns:a14="http://schemas.microsoft.com/office/drawing/2010/main"/>
              </a:ext>
            </a:extLst>
          </a:blip>
          <a:stretch>
            <a:fillRect/>
          </a:stretch>
        </p:blipFill>
        <p:spPr>
          <a:xfrm>
            <a:off x="5169024" y="2132856"/>
            <a:ext cx="3935730" cy="2951480"/>
          </a:xfrm>
          <a:prstGeom prst="rect">
            <a:avLst/>
          </a:prstGeom>
        </p:spPr>
      </p:pic>
    </p:spTree>
    <p:extLst>
      <p:ext uri="{BB962C8B-B14F-4D97-AF65-F5344CB8AC3E}">
        <p14:creationId xmlns:p14="http://schemas.microsoft.com/office/powerpoint/2010/main" val="4182428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番号プレースホルダー 3"/>
          <p:cNvSpPr>
            <a:spLocks noGrp="1"/>
          </p:cNvSpPr>
          <p:nvPr>
            <p:ph type="sldNum" sz="quarter" idx="10"/>
          </p:nvPr>
        </p:nvSpPr>
        <p:spPr>
          <a:noFill/>
        </p:spPr>
        <p:txBody>
          <a:bodyPr/>
          <a:lstStyle/>
          <a:p>
            <a:fld id="{F302E651-350E-4F8C-B77F-A3FCF0B1DC91}" type="slidenum">
              <a:rPr lang="ja-JP" altLang="en-US" smtClean="0"/>
              <a:pPr/>
              <a:t>28</a:t>
            </a:fld>
            <a:endParaRPr lang="en-US" altLang="ja-JP"/>
          </a:p>
        </p:txBody>
      </p:sp>
      <p:sp>
        <p:nvSpPr>
          <p:cNvPr id="43009" name="タイトル 4"/>
          <p:cNvSpPr>
            <a:spLocks noGrp="1"/>
          </p:cNvSpPr>
          <p:nvPr>
            <p:ph type="title"/>
          </p:nvPr>
        </p:nvSpPr>
        <p:spPr/>
        <p:txBody>
          <a:bodyPr/>
          <a:lstStyle/>
          <a:p>
            <a:r>
              <a:rPr lang="ja-JP" altLang="en-US" dirty="0">
                <a:solidFill>
                  <a:schemeClr val="bg2"/>
                </a:solidFill>
                <a:latin typeface="メイリオ" panose="020B0604030504040204" pitchFamily="50" charset="-128"/>
              </a:rPr>
              <a:t>３－４．手法②</a:t>
            </a:r>
            <a:r>
              <a:rPr lang="en-US" altLang="ja-JP" dirty="0" err="1">
                <a:solidFill>
                  <a:schemeClr val="bg2"/>
                </a:solidFill>
                <a:latin typeface="メイリオ" panose="020B0604030504040204" pitchFamily="50" charset="-128"/>
              </a:rPr>
              <a:t>Empatymap</a:t>
            </a:r>
            <a:r>
              <a:rPr lang="ja-JP" altLang="en-US" dirty="0">
                <a:solidFill>
                  <a:schemeClr val="bg2"/>
                </a:solidFill>
                <a:latin typeface="メイリオ" panose="020B0604030504040204" pitchFamily="50" charset="-128"/>
              </a:rPr>
              <a:t>（共感図法）</a:t>
            </a:r>
          </a:p>
        </p:txBody>
      </p:sp>
      <p:sp>
        <p:nvSpPr>
          <p:cNvPr id="6" name="コンテンツ プレースホルダー 1"/>
          <p:cNvSpPr>
            <a:spLocks noGrp="1"/>
          </p:cNvSpPr>
          <p:nvPr>
            <p:ph idx="1"/>
          </p:nvPr>
        </p:nvSpPr>
        <p:spPr>
          <a:xfrm>
            <a:off x="350838" y="1484784"/>
            <a:ext cx="4746178" cy="4927129"/>
          </a:xfrm>
        </p:spPr>
        <p:txBody>
          <a:bodyPr/>
          <a:lstStyle/>
          <a:p>
            <a:pPr marL="0" indent="0" latinLnBrk="1">
              <a:buNone/>
            </a:pPr>
            <a:endParaRPr lang="en-US" altLang="ja-JP" sz="2400" b="1" dirty="0"/>
          </a:p>
          <a:p>
            <a:pPr latinLnBrk="1"/>
            <a:r>
              <a:rPr lang="ja-JP" altLang="en-US" sz="1800" dirty="0"/>
              <a:t>路上に</a:t>
            </a:r>
            <a:r>
              <a:rPr lang="ja-JP" altLang="ja-JP" sz="1800" dirty="0"/>
              <a:t>ゴミを捨てる人がどのような事を言い、考え、どのような生活環境にあるかを想像</a:t>
            </a:r>
            <a:r>
              <a:rPr lang="ja-JP" altLang="en-US" sz="1800" dirty="0"/>
              <a:t>します。</a:t>
            </a:r>
            <a:endParaRPr lang="en-US" altLang="ja-JP" sz="1800" dirty="0"/>
          </a:p>
          <a:p>
            <a:pPr latinLnBrk="1"/>
            <a:r>
              <a:rPr lang="ja-JP" altLang="ja-JP" sz="1800" dirty="0"/>
              <a:t>図の真ん中に人物の顔を描き、その周辺にその人物が「考えていること」「見ていること」「聞こえていること」「感じていること」を書</a:t>
            </a:r>
            <a:r>
              <a:rPr lang="ja-JP" altLang="en-US" sz="1800" dirty="0"/>
              <a:t>き出します。</a:t>
            </a:r>
            <a:endParaRPr lang="en-US" altLang="ja-JP" sz="1800" dirty="0"/>
          </a:p>
          <a:p>
            <a:pPr latinLnBrk="1"/>
            <a:r>
              <a:rPr lang="ja-JP" altLang="ja-JP" sz="1800" dirty="0"/>
              <a:t>出来上がる人物像は参加者が知恵を出し合って作成したものであり、実際の調査に基づいたものではない</a:t>
            </a:r>
            <a:r>
              <a:rPr lang="ja-JP" altLang="en-US" sz="1800" dirty="0"/>
              <a:t>ですが</a:t>
            </a:r>
            <a:r>
              <a:rPr lang="ja-JP" altLang="ja-JP" sz="1800" dirty="0"/>
              <a:t>、参加者の視点を「対象者」の立場へ転換し、対象者への理解を深めること</a:t>
            </a:r>
            <a:r>
              <a:rPr lang="ja-JP" altLang="en-US" sz="1800" dirty="0"/>
              <a:t>が狙いです</a:t>
            </a:r>
            <a:r>
              <a:rPr lang="ja-JP" altLang="ja-JP" sz="1800" dirty="0"/>
              <a:t>。</a:t>
            </a:r>
            <a:endParaRPr lang="en-US" altLang="ja-JP" sz="1800" dirty="0"/>
          </a:p>
        </p:txBody>
      </p:sp>
      <p:pic>
        <p:nvPicPr>
          <p:cNvPr id="614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673080" y="1700808"/>
            <a:ext cx="3485655" cy="44009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771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番号プレースホルダー 3"/>
          <p:cNvSpPr>
            <a:spLocks noGrp="1"/>
          </p:cNvSpPr>
          <p:nvPr>
            <p:ph type="sldNum" sz="quarter" idx="10"/>
          </p:nvPr>
        </p:nvSpPr>
        <p:spPr>
          <a:noFill/>
        </p:spPr>
        <p:txBody>
          <a:bodyPr/>
          <a:lstStyle/>
          <a:p>
            <a:fld id="{F302E651-350E-4F8C-B77F-A3FCF0B1DC91}" type="slidenum">
              <a:rPr lang="ja-JP" altLang="en-US" smtClean="0"/>
              <a:pPr/>
              <a:t>29</a:t>
            </a:fld>
            <a:endParaRPr lang="en-US" altLang="ja-JP"/>
          </a:p>
        </p:txBody>
      </p:sp>
      <p:sp>
        <p:nvSpPr>
          <p:cNvPr id="43009" name="タイトル 4"/>
          <p:cNvSpPr>
            <a:spLocks noGrp="1"/>
          </p:cNvSpPr>
          <p:nvPr>
            <p:ph type="title"/>
          </p:nvPr>
        </p:nvSpPr>
        <p:spPr/>
        <p:txBody>
          <a:bodyPr/>
          <a:lstStyle/>
          <a:p>
            <a:r>
              <a:rPr lang="ja-JP" altLang="en-US" dirty="0">
                <a:solidFill>
                  <a:schemeClr val="bg2"/>
                </a:solidFill>
                <a:latin typeface="メイリオ" panose="020B0604030504040204" pitchFamily="50" charset="-128"/>
              </a:rPr>
              <a:t>３－５．手法</a:t>
            </a:r>
            <a:r>
              <a:rPr lang="ja-JP" altLang="en-US" dirty="0"/>
              <a:t>③</a:t>
            </a:r>
            <a:r>
              <a:rPr lang="en-US" altLang="ja-JP" dirty="0">
                <a:solidFill>
                  <a:schemeClr val="bg2"/>
                </a:solidFill>
                <a:latin typeface="メイリオ" panose="020B0604030504040204" pitchFamily="50" charset="-128"/>
              </a:rPr>
              <a:t>Who Do</a:t>
            </a:r>
            <a:endParaRPr lang="ja-JP" altLang="en-US" dirty="0">
              <a:solidFill>
                <a:schemeClr val="bg2"/>
              </a:solidFill>
              <a:latin typeface="メイリオ" panose="020B0604030504040204" pitchFamily="50" charset="-128"/>
            </a:endParaRPr>
          </a:p>
        </p:txBody>
      </p:sp>
      <p:sp>
        <p:nvSpPr>
          <p:cNvPr id="6" name="コンテンツ プレースホルダー 1"/>
          <p:cNvSpPr>
            <a:spLocks noGrp="1"/>
          </p:cNvSpPr>
          <p:nvPr>
            <p:ph idx="1"/>
          </p:nvPr>
        </p:nvSpPr>
        <p:spPr>
          <a:xfrm>
            <a:off x="350838" y="1484784"/>
            <a:ext cx="4746178" cy="4927129"/>
          </a:xfrm>
        </p:spPr>
        <p:txBody>
          <a:bodyPr/>
          <a:lstStyle/>
          <a:p>
            <a:pPr marL="0" indent="0" latinLnBrk="1">
              <a:buNone/>
            </a:pPr>
            <a:endParaRPr lang="en-US" altLang="ja-JP" sz="2400" b="1" dirty="0"/>
          </a:p>
          <a:p>
            <a:pPr latinLnBrk="1"/>
            <a:r>
              <a:rPr lang="ja-JP" altLang="en-US" sz="1800" dirty="0"/>
              <a:t>先ほどの</a:t>
            </a:r>
            <a:r>
              <a:rPr lang="en-US" altLang="ja-JP" sz="1800" dirty="0" err="1"/>
              <a:t>EmpathyMap</a:t>
            </a:r>
            <a:r>
              <a:rPr lang="ja-JP" altLang="ja-JP" sz="1800" dirty="0"/>
              <a:t>で想定した人が</a:t>
            </a:r>
            <a:r>
              <a:rPr lang="ja-JP" altLang="en-US" sz="1800" dirty="0"/>
              <a:t>、</a:t>
            </a:r>
            <a:r>
              <a:rPr lang="ja-JP" altLang="ja-JP" sz="1800" dirty="0"/>
              <a:t>路上ゴミを捨てないようにする</a:t>
            </a:r>
            <a:r>
              <a:rPr lang="ja-JP" altLang="en-US" sz="1800" dirty="0"/>
              <a:t>、</a:t>
            </a:r>
            <a:r>
              <a:rPr lang="ja-JP" altLang="ja-JP" sz="1800" dirty="0"/>
              <a:t>という目的に向かって「誰が」「何をするべきか」を列挙してい</a:t>
            </a:r>
            <a:r>
              <a:rPr lang="ja-JP" altLang="en-US" sz="1800" dirty="0"/>
              <a:t>きます。</a:t>
            </a:r>
            <a:endParaRPr lang="en-US" altLang="ja-JP" sz="1800" dirty="0"/>
          </a:p>
          <a:p>
            <a:pPr latinLnBrk="1"/>
            <a:r>
              <a:rPr lang="ja-JP" altLang="ja-JP" sz="1800" dirty="0"/>
              <a:t>具体的な「行動」レベルに落とし込</a:t>
            </a:r>
            <a:r>
              <a:rPr lang="ja-JP" altLang="en-US" sz="1800" dirty="0"/>
              <a:t>むことがポイントです。</a:t>
            </a:r>
            <a:r>
              <a:rPr lang="ja-JP" altLang="ja-JP" sz="1800" dirty="0"/>
              <a:t>「誰が」の中に</a:t>
            </a:r>
            <a:r>
              <a:rPr lang="ja-JP" altLang="en-US" sz="1800" dirty="0"/>
              <a:t>、</a:t>
            </a:r>
            <a:r>
              <a:rPr lang="ja-JP" altLang="ja-JP" sz="1800" dirty="0"/>
              <a:t>参加者自身の属性を書き込むことで、「路上のタバコポイ捨てを無くす」等</a:t>
            </a:r>
            <a:r>
              <a:rPr lang="ja-JP" altLang="en-US" sz="1800" dirty="0"/>
              <a:t>の自己目標</a:t>
            </a:r>
            <a:r>
              <a:rPr lang="ja-JP" altLang="ja-JP" sz="1800" dirty="0"/>
              <a:t>を「自分ごと」として考えるようにすることもでき</a:t>
            </a:r>
            <a:r>
              <a:rPr lang="ja-JP" altLang="en-US" sz="1800" dirty="0"/>
              <a:t>ます</a:t>
            </a:r>
            <a:r>
              <a:rPr lang="ja-JP" altLang="ja-JP" sz="1800" dirty="0"/>
              <a:t>。</a:t>
            </a:r>
            <a:endParaRPr lang="en-US" altLang="ja-JP" sz="1800" dirty="0"/>
          </a:p>
          <a:p>
            <a:pPr latinLnBrk="1"/>
            <a:r>
              <a:rPr lang="ja-JP" altLang="ja-JP" sz="1800" dirty="0"/>
              <a:t>この「</a:t>
            </a:r>
            <a:r>
              <a:rPr lang="en-US" altLang="ja-JP" sz="1800" dirty="0"/>
              <a:t>Who Do</a:t>
            </a:r>
            <a:r>
              <a:rPr lang="ja-JP" altLang="ja-JP" sz="1800" dirty="0"/>
              <a:t>」は、</a:t>
            </a:r>
            <a:r>
              <a:rPr lang="en-US" altLang="ja-JP" sz="1800" dirty="0"/>
              <a:t>20</a:t>
            </a:r>
            <a:r>
              <a:rPr lang="ja-JP" altLang="ja-JP" sz="1800" dirty="0"/>
              <a:t>～</a:t>
            </a:r>
            <a:r>
              <a:rPr lang="en-US" altLang="ja-JP" sz="1800" dirty="0"/>
              <a:t>45</a:t>
            </a:r>
            <a:r>
              <a:rPr lang="ja-JP" altLang="ja-JP" sz="1800" dirty="0"/>
              <a:t>分程度をかけて</a:t>
            </a:r>
            <a:r>
              <a:rPr lang="ja-JP" altLang="en-US" sz="1800" dirty="0"/>
              <a:t>、</a:t>
            </a:r>
            <a:r>
              <a:rPr lang="ja-JP" altLang="ja-JP" sz="1800" dirty="0"/>
              <a:t>ブレインストーミング的に行うのが望ましい</a:t>
            </a:r>
            <a:r>
              <a:rPr lang="ja-JP" altLang="en-US" sz="1800" dirty="0"/>
              <a:t>でしょう</a:t>
            </a:r>
            <a:r>
              <a:rPr lang="ja-JP" altLang="ja-JP" sz="1800" dirty="0"/>
              <a:t>。</a:t>
            </a:r>
            <a:endParaRPr lang="en-US" altLang="ja-JP" sz="1800" dirty="0"/>
          </a:p>
        </p:txBody>
      </p:sp>
      <p:pic>
        <p:nvPicPr>
          <p:cNvPr id="819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817096" y="1700808"/>
            <a:ext cx="3240360" cy="426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0787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スライド番号プレースホルダー 3"/>
          <p:cNvSpPr>
            <a:spLocks noGrp="1"/>
          </p:cNvSpPr>
          <p:nvPr>
            <p:ph type="sldNum" sz="quarter" idx="10"/>
          </p:nvPr>
        </p:nvSpPr>
        <p:spPr>
          <a:noFill/>
        </p:spPr>
        <p:txBody>
          <a:bodyPr/>
          <a:lstStyle/>
          <a:p>
            <a:fld id="{460859DC-E505-470C-A812-20E1C96D3181}" type="slidenum">
              <a:rPr lang="ja-JP" altLang="en-US" smtClean="0">
                <a:solidFill>
                  <a:schemeClr val="bg2"/>
                </a:solidFill>
              </a:rPr>
              <a:pPr/>
              <a:t>3</a:t>
            </a:fld>
            <a:endParaRPr lang="en-US" altLang="ja-JP">
              <a:solidFill>
                <a:schemeClr val="bg2"/>
              </a:solidFill>
            </a:endParaRPr>
          </a:p>
        </p:txBody>
      </p:sp>
      <p:sp>
        <p:nvSpPr>
          <p:cNvPr id="16386" name="タイトル 4"/>
          <p:cNvSpPr>
            <a:spLocks noGrp="1"/>
          </p:cNvSpPr>
          <p:nvPr>
            <p:ph type="title"/>
          </p:nvPr>
        </p:nvSpPr>
        <p:spPr/>
        <p:txBody>
          <a:bodyPr/>
          <a:lstStyle/>
          <a:p>
            <a:r>
              <a:rPr lang="ja-JP" altLang="en-US" dirty="0">
                <a:solidFill>
                  <a:schemeClr val="bg2"/>
                </a:solidFill>
                <a:latin typeface="メイリオ" panose="020B0604030504040204" pitchFamily="50" charset="-128"/>
              </a:rPr>
              <a:t>はじめに</a:t>
            </a:r>
          </a:p>
        </p:txBody>
      </p:sp>
      <p:sp>
        <p:nvSpPr>
          <p:cNvPr id="3" name="コンテンツ プレースホルダー 2"/>
          <p:cNvSpPr>
            <a:spLocks noGrp="1"/>
          </p:cNvSpPr>
          <p:nvPr>
            <p:ph idx="1"/>
          </p:nvPr>
        </p:nvSpPr>
        <p:spPr/>
        <p:txBody>
          <a:bodyPr/>
          <a:lstStyle/>
          <a:p>
            <a:pPr marL="342900" indent="-342900" latinLnBrk="1"/>
            <a:r>
              <a:rPr kumimoji="0" lang="ja-JP" altLang="en-US" dirty="0">
                <a:cs typeface="Meiryo UI" pitchFamily="50" charset="-128"/>
              </a:rPr>
              <a:t>この手引書は、さまざまな背景や関心を持つ地域住民が、身近な地域の環境の過去や現在の様子について知り、コミュニケーションを深めることで、より住みよい環境を作り出したり、自然環境を守ったりする行動を起こしていく際の参考資料となるように作成したものです。</a:t>
            </a:r>
            <a:endParaRPr kumimoji="0" lang="en-US" altLang="ja-JP" dirty="0">
              <a:cs typeface="Meiryo UI" pitchFamily="50" charset="-128"/>
            </a:endParaRPr>
          </a:p>
          <a:p>
            <a:pPr marL="639762" lvl="2" indent="-342900" latinLnBrk="1"/>
            <a:endParaRPr kumimoji="0" lang="en-US" altLang="ja-JP" dirty="0">
              <a:cs typeface="Meiryo UI" pitchFamily="50" charset="-128"/>
            </a:endParaRPr>
          </a:p>
          <a:p>
            <a:pPr marL="342900" indent="-342900" latinLnBrk="1"/>
            <a:r>
              <a:rPr kumimoji="0" lang="ja-JP" altLang="en-US" dirty="0">
                <a:cs typeface="Meiryo UI" pitchFamily="50" charset="-128"/>
              </a:rPr>
              <a:t>内容は、国際大学グローバル・コミュニケーション・センター（</a:t>
            </a:r>
            <a:r>
              <a:rPr kumimoji="0" lang="en-US" altLang="ja-JP" dirty="0">
                <a:cs typeface="Meiryo UI" pitchFamily="50" charset="-128"/>
              </a:rPr>
              <a:t>GLOCOM</a:t>
            </a:r>
            <a:r>
              <a:rPr kumimoji="0" lang="ja-JP" altLang="en-US" dirty="0">
                <a:cs typeface="Meiryo UI" pitchFamily="50" charset="-128"/>
              </a:rPr>
              <a:t>）と川崎市環境総合研究所が、</a:t>
            </a:r>
            <a:r>
              <a:rPr kumimoji="0" lang="en-US" altLang="ja-JP" dirty="0">
                <a:cs typeface="Meiryo UI" pitchFamily="50" charset="-128"/>
              </a:rPr>
              <a:t>2014</a:t>
            </a:r>
            <a:r>
              <a:rPr kumimoji="0" lang="ja-JP" altLang="en-US" dirty="0">
                <a:cs typeface="Meiryo UI" pitchFamily="50" charset="-128"/>
              </a:rPr>
              <a:t>年度から</a:t>
            </a:r>
            <a:r>
              <a:rPr kumimoji="0" lang="en-US" altLang="ja-JP" dirty="0">
                <a:cs typeface="Meiryo UI" pitchFamily="50" charset="-128"/>
              </a:rPr>
              <a:t>2016</a:t>
            </a:r>
            <a:r>
              <a:rPr kumimoji="0" lang="ja-JP" altLang="en-US" dirty="0">
                <a:cs typeface="Meiryo UI" pitchFamily="50" charset="-128"/>
              </a:rPr>
              <a:t>年度にかけて共同で取り組んだ研究成果（環境技術産学公民連携公募型共同研究事業「</a:t>
            </a:r>
            <a:r>
              <a:rPr lang="ja-JP" altLang="en-US" dirty="0"/>
              <a:t>環境情報・写真データを用いたコミュニティ活性化支援に関する共同研究」</a:t>
            </a:r>
            <a:r>
              <a:rPr kumimoji="0" lang="ja-JP" altLang="en-US" dirty="0">
                <a:cs typeface="Meiryo UI" pitchFamily="50" charset="-128"/>
              </a:rPr>
              <a:t>）を元に作られています。私達は本書の内容を</a:t>
            </a:r>
            <a:r>
              <a:rPr kumimoji="0" lang="ja-JP" altLang="en-US" b="1" dirty="0">
                <a:cs typeface="Meiryo UI" pitchFamily="50" charset="-128"/>
              </a:rPr>
              <a:t>「川崎モデル」</a:t>
            </a:r>
            <a:r>
              <a:rPr kumimoji="0" lang="ja-JP" altLang="en-US" dirty="0">
                <a:cs typeface="Meiryo UI" pitchFamily="50" charset="-128"/>
              </a:rPr>
              <a:t>と呼んでいます。</a:t>
            </a:r>
            <a:endParaRPr kumimoji="0" lang="en-US" altLang="ja-JP" dirty="0">
              <a:cs typeface="Meiryo UI" pitchFamily="50" charset="-128"/>
            </a:endParaRPr>
          </a:p>
          <a:p>
            <a:pPr marL="941387" lvl="3" indent="-342900" latinLnBrk="1"/>
            <a:endParaRPr kumimoji="0" lang="en-US" altLang="ja-JP" dirty="0">
              <a:cs typeface="Meiryo UI" pitchFamily="50" charset="-128"/>
            </a:endParaRPr>
          </a:p>
          <a:p>
            <a:pPr marL="342900" indent="-342900" latinLnBrk="1"/>
            <a:r>
              <a:rPr kumimoji="0" lang="ja-JP" altLang="en-US" dirty="0">
                <a:cs typeface="Meiryo UI" pitchFamily="50" charset="-128"/>
              </a:rPr>
              <a:t>これまでの活動や詳細な研究報告、最新情報は、研究プロジェクトのホームページで公開しています。本書と併せて参照してください。</a:t>
            </a:r>
            <a:endParaRPr kumimoji="0" lang="en-US" altLang="ja-JP" dirty="0">
              <a:cs typeface="Meiryo UI" pitchFamily="50" charset="-128"/>
            </a:endParaRPr>
          </a:p>
          <a:p>
            <a:pPr marL="207962" lvl="1" indent="0" latinLnBrk="1">
              <a:buNone/>
            </a:pPr>
            <a:r>
              <a:rPr kumimoji="0" lang="ja-JP" altLang="en-US" dirty="0">
                <a:cs typeface="Meiryo UI" pitchFamily="50" charset="-128"/>
              </a:rPr>
              <a:t>　▼</a:t>
            </a:r>
            <a:r>
              <a:rPr kumimoji="0" lang="en-US" altLang="ja-JP" u="sng" dirty="0">
                <a:solidFill>
                  <a:schemeClr val="bg1"/>
                </a:solidFill>
                <a:cs typeface="Meiryo UI" pitchFamily="50" charset="-128"/>
              </a:rPr>
              <a:t>http://www.glocom.ac.jp/project/kawasaki_time_machine/</a:t>
            </a:r>
          </a:p>
        </p:txBody>
      </p:sp>
    </p:spTree>
    <p:extLst>
      <p:ext uri="{BB962C8B-B14F-4D97-AF65-F5344CB8AC3E}">
        <p14:creationId xmlns:p14="http://schemas.microsoft.com/office/powerpoint/2010/main" val="1658022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番号プレースホルダー 3"/>
          <p:cNvSpPr>
            <a:spLocks noGrp="1"/>
          </p:cNvSpPr>
          <p:nvPr>
            <p:ph type="sldNum" sz="quarter" idx="10"/>
          </p:nvPr>
        </p:nvSpPr>
        <p:spPr>
          <a:noFill/>
        </p:spPr>
        <p:txBody>
          <a:bodyPr/>
          <a:lstStyle/>
          <a:p>
            <a:fld id="{F302E651-350E-4F8C-B77F-A3FCF0B1DC91}" type="slidenum">
              <a:rPr lang="ja-JP" altLang="en-US" smtClean="0"/>
              <a:pPr/>
              <a:t>30</a:t>
            </a:fld>
            <a:endParaRPr lang="en-US" altLang="ja-JP"/>
          </a:p>
        </p:txBody>
      </p:sp>
      <p:sp>
        <p:nvSpPr>
          <p:cNvPr id="43009" name="タイトル 4"/>
          <p:cNvSpPr>
            <a:spLocks noGrp="1"/>
          </p:cNvSpPr>
          <p:nvPr>
            <p:ph type="title"/>
          </p:nvPr>
        </p:nvSpPr>
        <p:spPr/>
        <p:txBody>
          <a:bodyPr/>
          <a:lstStyle/>
          <a:p>
            <a:r>
              <a:rPr lang="ja-JP" altLang="en-US" dirty="0">
                <a:solidFill>
                  <a:schemeClr val="bg2"/>
                </a:solidFill>
                <a:latin typeface="メイリオ" panose="020B0604030504040204" pitchFamily="50" charset="-128"/>
              </a:rPr>
              <a:t>３－６．手法④フライヤー作り</a:t>
            </a:r>
          </a:p>
        </p:txBody>
      </p:sp>
      <p:sp>
        <p:nvSpPr>
          <p:cNvPr id="6" name="コンテンツ プレースホルダー 1"/>
          <p:cNvSpPr>
            <a:spLocks noGrp="1"/>
          </p:cNvSpPr>
          <p:nvPr>
            <p:ph idx="1"/>
          </p:nvPr>
        </p:nvSpPr>
        <p:spPr>
          <a:xfrm>
            <a:off x="350838" y="1484784"/>
            <a:ext cx="8994650" cy="1844973"/>
          </a:xfrm>
        </p:spPr>
        <p:txBody>
          <a:bodyPr/>
          <a:lstStyle/>
          <a:p>
            <a:pPr latinLnBrk="1"/>
            <a:r>
              <a:rPr lang="ja-JP" altLang="en-US" sz="1800" dirty="0"/>
              <a:t>フライヤー（チラシ）作りでは発散した議論の論点を集約することができます。</a:t>
            </a:r>
            <a:endParaRPr lang="en-US" altLang="ja-JP" sz="1800" dirty="0"/>
          </a:p>
          <a:p>
            <a:pPr latinLnBrk="1"/>
            <a:r>
              <a:rPr lang="ja-JP" altLang="en-US" sz="1800" dirty="0"/>
              <a:t>参加者は、訴求したい相手に届けるためのポイントや、効果的に訴えるためのメッセージ・デザインを考えます。</a:t>
            </a:r>
          </a:p>
          <a:p>
            <a:pPr latinLnBrk="1"/>
            <a:r>
              <a:rPr lang="ja-JP" altLang="en-US" sz="1800" dirty="0"/>
              <a:t>内容を紹介しあうことでさまざまな議論の要点を共有しやすく、またカラフルに描かれたフライヤーを会場に掲示することで雰囲気を明るくすることもできます。</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32710" y="3329757"/>
            <a:ext cx="6843753" cy="308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16827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番号プレースホルダー 3"/>
          <p:cNvSpPr>
            <a:spLocks noGrp="1"/>
          </p:cNvSpPr>
          <p:nvPr>
            <p:ph type="sldNum" sz="quarter" idx="10"/>
          </p:nvPr>
        </p:nvSpPr>
        <p:spPr>
          <a:noFill/>
        </p:spPr>
        <p:txBody>
          <a:bodyPr/>
          <a:lstStyle/>
          <a:p>
            <a:fld id="{F302E651-350E-4F8C-B77F-A3FCF0B1DC91}" type="slidenum">
              <a:rPr lang="ja-JP" altLang="en-US" smtClean="0"/>
              <a:pPr/>
              <a:t>31</a:t>
            </a:fld>
            <a:endParaRPr lang="en-US" altLang="ja-JP"/>
          </a:p>
        </p:txBody>
      </p:sp>
      <p:sp>
        <p:nvSpPr>
          <p:cNvPr id="43009" name="タイトル 4"/>
          <p:cNvSpPr>
            <a:spLocks noGrp="1"/>
          </p:cNvSpPr>
          <p:nvPr>
            <p:ph type="title"/>
          </p:nvPr>
        </p:nvSpPr>
        <p:spPr/>
        <p:txBody>
          <a:bodyPr/>
          <a:lstStyle/>
          <a:p>
            <a:r>
              <a:rPr lang="ja-JP" altLang="en-US" dirty="0">
                <a:solidFill>
                  <a:schemeClr val="bg2"/>
                </a:solidFill>
                <a:latin typeface="メイリオ" panose="020B0604030504040204" pitchFamily="50" charset="-128"/>
              </a:rPr>
              <a:t>３－７．手法⑤チェックアウトの工夫</a:t>
            </a:r>
          </a:p>
        </p:txBody>
      </p:sp>
      <p:sp>
        <p:nvSpPr>
          <p:cNvPr id="6" name="コンテンツ プレースホルダー 1"/>
          <p:cNvSpPr>
            <a:spLocks noGrp="1"/>
          </p:cNvSpPr>
          <p:nvPr>
            <p:ph idx="1"/>
          </p:nvPr>
        </p:nvSpPr>
        <p:spPr>
          <a:xfrm>
            <a:off x="350838" y="1484784"/>
            <a:ext cx="4746178" cy="4927129"/>
          </a:xfrm>
        </p:spPr>
        <p:txBody>
          <a:bodyPr/>
          <a:lstStyle/>
          <a:p>
            <a:pPr marL="0" indent="0" latinLnBrk="1">
              <a:buNone/>
            </a:pPr>
            <a:endParaRPr lang="en-US" altLang="ja-JP" sz="2400" b="1" dirty="0"/>
          </a:p>
          <a:p>
            <a:r>
              <a:rPr lang="ja-JP" altLang="en-US" sz="1800" dirty="0"/>
              <a:t>最後に</a:t>
            </a:r>
            <a:r>
              <a:rPr lang="ja-JP" altLang="ja-JP" sz="1800" dirty="0"/>
              <a:t>全体で輪になり、</a:t>
            </a:r>
            <a:r>
              <a:rPr lang="ja-JP" altLang="en-US" sz="1800" dirty="0"/>
              <a:t>全員がひとことずつ感想などを</a:t>
            </a:r>
            <a:r>
              <a:rPr lang="ja-JP" altLang="ja-JP" sz="1800" dirty="0"/>
              <a:t>発表し合うと</a:t>
            </a:r>
            <a:r>
              <a:rPr lang="ja-JP" altLang="en-US" sz="1800" dirty="0"/>
              <a:t>良いでしょう</a:t>
            </a:r>
            <a:r>
              <a:rPr lang="ja-JP" altLang="ja-JP" sz="1800" dirty="0"/>
              <a:t>。</a:t>
            </a:r>
            <a:endParaRPr lang="en-US" altLang="ja-JP" sz="1800" dirty="0"/>
          </a:p>
          <a:p>
            <a:pPr lvl="3" latinLnBrk="1"/>
            <a:endParaRPr lang="en-US" altLang="ja-JP" sz="1100" dirty="0"/>
          </a:p>
          <a:p>
            <a:pPr latinLnBrk="1"/>
            <a:r>
              <a:rPr lang="ja-JP" altLang="ja-JP" sz="1800" dirty="0"/>
              <a:t>「明日から自分が取り組むこと」などとテーマ設定することで、自分自身の行動に直接的に結びつき、問題がより内面化（「自分ごと」化）され</a:t>
            </a:r>
            <a:r>
              <a:rPr lang="ja-JP" altLang="en-US" sz="1800" dirty="0"/>
              <a:t>ます</a:t>
            </a:r>
            <a:r>
              <a:rPr lang="ja-JP" altLang="ja-JP" sz="1800" dirty="0"/>
              <a:t>。</a:t>
            </a:r>
            <a:endParaRPr lang="en-US" altLang="ja-JP" sz="1800" dirty="0"/>
          </a:p>
          <a:p>
            <a:pPr lvl="1" latinLnBrk="1"/>
            <a:endParaRPr lang="en-US" altLang="ja-JP" sz="1400" dirty="0"/>
          </a:p>
          <a:p>
            <a:pPr latinLnBrk="1"/>
            <a:r>
              <a:rPr lang="ja-JP" altLang="en-US" sz="1800" dirty="0"/>
              <a:t>全員で全員のコメントに拍手し称えることで、立場などを離れて互いを尊重しあう場であったことを確認します。</a:t>
            </a:r>
            <a:endParaRPr lang="en-US" altLang="ja-JP" sz="1800" dirty="0"/>
          </a:p>
          <a:p>
            <a:pPr lvl="1" latinLnBrk="1"/>
            <a:endParaRPr lang="en-US" altLang="ja-JP" sz="1400" dirty="0"/>
          </a:p>
          <a:p>
            <a:pPr latinLnBrk="1"/>
            <a:r>
              <a:rPr lang="ja-JP" altLang="en-US" sz="1800" dirty="0"/>
              <a:t>感想を踏まえて主催者が補足コメントなどをし、フォローすることも可能です。</a:t>
            </a:r>
            <a:endParaRPr lang="ja-JP" altLang="ja-JP" sz="18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13040" y="2132856"/>
            <a:ext cx="4036244"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060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タイトル 4"/>
          <p:cNvSpPr>
            <a:spLocks noGrp="1"/>
          </p:cNvSpPr>
          <p:nvPr>
            <p:ph type="title"/>
          </p:nvPr>
        </p:nvSpPr>
        <p:spPr>
          <a:xfrm>
            <a:off x="2112963" y="2441699"/>
            <a:ext cx="7089775" cy="1563365"/>
          </a:xfrm>
        </p:spPr>
        <p:txBody>
          <a:bodyPr/>
          <a:lstStyle/>
          <a:p>
            <a:r>
              <a:rPr lang="ja-JP" altLang="en-US" sz="3600" dirty="0">
                <a:solidFill>
                  <a:schemeClr val="bg2"/>
                </a:solidFill>
              </a:rPr>
              <a:t>第</a:t>
            </a:r>
            <a:r>
              <a:rPr lang="ja-JP" altLang="en-US" sz="3600" dirty="0"/>
              <a:t>４</a:t>
            </a:r>
            <a:r>
              <a:rPr lang="ja-JP" altLang="en-US" sz="3600" dirty="0">
                <a:solidFill>
                  <a:schemeClr val="bg2"/>
                </a:solidFill>
              </a:rPr>
              <a:t>章 </a:t>
            </a:r>
            <a:br>
              <a:rPr lang="en-US" altLang="ja-JP" sz="3600" dirty="0">
                <a:solidFill>
                  <a:schemeClr val="bg2"/>
                </a:solidFill>
              </a:rPr>
            </a:br>
            <a:r>
              <a:rPr lang="ja-JP" altLang="en-US" sz="3600" dirty="0">
                <a:solidFill>
                  <a:schemeClr val="bg2"/>
                </a:solidFill>
              </a:rPr>
              <a:t>身近な地域で</a:t>
            </a:r>
            <a:r>
              <a:rPr lang="en-US" altLang="ja-JP" sz="3600" dirty="0"/>
              <a:t>【</a:t>
            </a:r>
            <a:r>
              <a:rPr lang="ja-JP" altLang="en-US" sz="3600" dirty="0"/>
              <a:t>環境行動</a:t>
            </a:r>
            <a:r>
              <a:rPr lang="en-US" altLang="ja-JP" sz="3600" dirty="0"/>
              <a:t>】</a:t>
            </a:r>
            <a:r>
              <a:rPr lang="ja-JP" altLang="en-US" sz="3600" dirty="0"/>
              <a:t>を</a:t>
            </a:r>
            <a:br>
              <a:rPr lang="en-US" altLang="ja-JP" sz="3600" dirty="0"/>
            </a:br>
            <a:r>
              <a:rPr lang="ja-JP" altLang="en-US" sz="3600" dirty="0"/>
              <a:t>起こそう</a:t>
            </a:r>
            <a:endParaRPr lang="ja-JP" altLang="en-US" sz="2800" dirty="0">
              <a:solidFill>
                <a:schemeClr val="bg2"/>
              </a:solidFill>
            </a:endParaRPr>
          </a:p>
        </p:txBody>
      </p:sp>
      <p:sp>
        <p:nvSpPr>
          <p:cNvPr id="15362" name="スライド番号プレースホルダー 3"/>
          <p:cNvSpPr>
            <a:spLocks noGrp="1"/>
          </p:cNvSpPr>
          <p:nvPr>
            <p:ph type="sldNum" sz="quarter" idx="10"/>
          </p:nvPr>
        </p:nvSpPr>
        <p:spPr>
          <a:noFill/>
        </p:spPr>
        <p:txBody>
          <a:bodyPr/>
          <a:lstStyle/>
          <a:p>
            <a:fld id="{05BF1BFE-F352-43D6-AF89-C9933BAAD653}" type="slidenum">
              <a:rPr lang="ja-JP" altLang="en-US" smtClean="0"/>
              <a:pPr/>
              <a:t>32</a:t>
            </a:fld>
            <a:endParaRPr lang="en-US" altLang="ja-JP"/>
          </a:p>
        </p:txBody>
      </p:sp>
      <p:sp>
        <p:nvSpPr>
          <p:cNvPr id="4" name="タイトル 4"/>
          <p:cNvSpPr txBox="1">
            <a:spLocks/>
          </p:cNvSpPr>
          <p:nvPr/>
        </p:nvSpPr>
        <p:spPr bwMode="auto">
          <a:xfrm>
            <a:off x="2144687" y="3840683"/>
            <a:ext cx="7089775" cy="95646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971550" rtl="0" eaLnBrk="0" fontAlgn="base" hangingPunct="0">
              <a:spcBef>
                <a:spcPct val="0"/>
              </a:spcBef>
              <a:spcAft>
                <a:spcPct val="0"/>
              </a:spcAft>
              <a:defRPr kumimoji="1" sz="4400" b="0" cap="none">
                <a:solidFill>
                  <a:schemeClr val="bg2"/>
                </a:solidFill>
                <a:latin typeface="メイリオ" panose="020B0604030504040204" pitchFamily="50" charset="-128"/>
                <a:ea typeface="メイリオ" panose="020B0604030504040204" pitchFamily="50" charset="-128"/>
                <a:cs typeface="メイリオ" panose="020B0604030504040204" pitchFamily="50" charset="-128"/>
              </a:defRPr>
            </a:lvl1pPr>
            <a:lvl2pPr algn="l" defTabSz="971550" rtl="0" eaLnBrk="0" fontAlgn="base" hangingPunct="0">
              <a:spcBef>
                <a:spcPct val="0"/>
              </a:spcBef>
              <a:spcAft>
                <a:spcPct val="0"/>
              </a:spcAft>
              <a:defRPr kumimoji="1" sz="2600">
                <a:solidFill>
                  <a:srgbClr val="404040"/>
                </a:solidFill>
                <a:latin typeface="メイリオ" pitchFamily="50" charset="-128"/>
                <a:ea typeface="メイリオ" pitchFamily="50" charset="-128"/>
                <a:cs typeface="メイリオ" pitchFamily="50" charset="-128"/>
              </a:defRPr>
            </a:lvl2pPr>
            <a:lvl3pPr algn="l" defTabSz="971550" rtl="0" eaLnBrk="0" fontAlgn="base" hangingPunct="0">
              <a:spcBef>
                <a:spcPct val="0"/>
              </a:spcBef>
              <a:spcAft>
                <a:spcPct val="0"/>
              </a:spcAft>
              <a:defRPr kumimoji="1" sz="2600">
                <a:solidFill>
                  <a:srgbClr val="404040"/>
                </a:solidFill>
                <a:latin typeface="メイリオ" pitchFamily="50" charset="-128"/>
                <a:ea typeface="メイリオ" pitchFamily="50" charset="-128"/>
                <a:cs typeface="メイリオ" pitchFamily="50" charset="-128"/>
              </a:defRPr>
            </a:lvl3pPr>
            <a:lvl4pPr algn="l" defTabSz="971550" rtl="0" eaLnBrk="0" fontAlgn="base" hangingPunct="0">
              <a:spcBef>
                <a:spcPct val="0"/>
              </a:spcBef>
              <a:spcAft>
                <a:spcPct val="0"/>
              </a:spcAft>
              <a:defRPr kumimoji="1" sz="2600">
                <a:solidFill>
                  <a:srgbClr val="404040"/>
                </a:solidFill>
                <a:latin typeface="メイリオ" pitchFamily="50" charset="-128"/>
                <a:ea typeface="メイリオ" pitchFamily="50" charset="-128"/>
                <a:cs typeface="メイリオ" pitchFamily="50" charset="-128"/>
              </a:defRPr>
            </a:lvl4pPr>
            <a:lvl5pPr algn="l" defTabSz="971550" rtl="0" eaLnBrk="0" fontAlgn="base" hangingPunct="0">
              <a:spcBef>
                <a:spcPct val="0"/>
              </a:spcBef>
              <a:spcAft>
                <a:spcPct val="0"/>
              </a:spcAft>
              <a:defRPr kumimoji="1" sz="2600">
                <a:solidFill>
                  <a:srgbClr val="404040"/>
                </a:solidFill>
                <a:latin typeface="メイリオ" pitchFamily="50" charset="-128"/>
                <a:ea typeface="メイリオ" pitchFamily="50" charset="-128"/>
                <a:cs typeface="メイリオ" pitchFamily="50" charset="-128"/>
              </a:defRPr>
            </a:lvl5pPr>
            <a:lvl6pPr marL="336271" algn="l" defTabSz="972616" rtl="0" fontAlgn="base">
              <a:spcBef>
                <a:spcPct val="0"/>
              </a:spcBef>
              <a:spcAft>
                <a:spcPct val="0"/>
              </a:spcAft>
              <a:defRPr kumimoji="1" sz="3500">
                <a:solidFill>
                  <a:schemeClr val="tx1"/>
                </a:solidFill>
                <a:latin typeface="ＤＦＧ平成ゴシック体W7" pitchFamily="50" charset="-128"/>
                <a:ea typeface="ＤＦＧ平成ゴシック体W7" pitchFamily="50" charset="-128"/>
              </a:defRPr>
            </a:lvl6pPr>
            <a:lvl7pPr marL="672541" algn="l" defTabSz="972616" rtl="0" fontAlgn="base">
              <a:spcBef>
                <a:spcPct val="0"/>
              </a:spcBef>
              <a:spcAft>
                <a:spcPct val="0"/>
              </a:spcAft>
              <a:defRPr kumimoji="1" sz="3500">
                <a:solidFill>
                  <a:schemeClr val="tx1"/>
                </a:solidFill>
                <a:latin typeface="ＤＦＧ平成ゴシック体W7" pitchFamily="50" charset="-128"/>
                <a:ea typeface="ＤＦＧ平成ゴシック体W7" pitchFamily="50" charset="-128"/>
              </a:defRPr>
            </a:lvl7pPr>
            <a:lvl8pPr marL="1008812" algn="l" defTabSz="972616" rtl="0" fontAlgn="base">
              <a:spcBef>
                <a:spcPct val="0"/>
              </a:spcBef>
              <a:spcAft>
                <a:spcPct val="0"/>
              </a:spcAft>
              <a:defRPr kumimoji="1" sz="3500">
                <a:solidFill>
                  <a:schemeClr val="tx1"/>
                </a:solidFill>
                <a:latin typeface="ＤＦＧ平成ゴシック体W7" pitchFamily="50" charset="-128"/>
                <a:ea typeface="ＤＦＧ平成ゴシック体W7" pitchFamily="50" charset="-128"/>
              </a:defRPr>
            </a:lvl8pPr>
            <a:lvl9pPr marL="1345082" algn="l" defTabSz="972616" rtl="0" fontAlgn="base">
              <a:spcBef>
                <a:spcPct val="0"/>
              </a:spcBef>
              <a:spcAft>
                <a:spcPct val="0"/>
              </a:spcAft>
              <a:defRPr kumimoji="1" sz="3500">
                <a:solidFill>
                  <a:schemeClr val="tx1"/>
                </a:solidFill>
                <a:latin typeface="ＤＦＧ平成ゴシック体W7" pitchFamily="50" charset="-128"/>
                <a:ea typeface="ＤＦＧ平成ゴシック体W7" pitchFamily="50" charset="-128"/>
              </a:defRPr>
            </a:lvl9pPr>
          </a:lstStyle>
          <a:p>
            <a:pPr algn="r"/>
            <a:r>
              <a:rPr lang="ja-JP" altLang="en-US" sz="3200" kern="0" dirty="0"/>
              <a:t>～例：路上ゴミを減らす社会実験～</a:t>
            </a:r>
          </a:p>
        </p:txBody>
      </p:sp>
    </p:spTree>
    <p:extLst>
      <p:ext uri="{BB962C8B-B14F-4D97-AF65-F5344CB8AC3E}">
        <p14:creationId xmlns:p14="http://schemas.microsoft.com/office/powerpoint/2010/main" val="1425815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a:defRPr/>
            </a:pPr>
            <a:fld id="{074665F2-2209-4B01-8BF2-AE8C2F5438F0}" type="slidenum">
              <a:rPr lang="ja-JP" altLang="en-US" smtClean="0"/>
              <a:pPr>
                <a:defRPr/>
              </a:pPr>
              <a:t>33</a:t>
            </a:fld>
            <a:endParaRPr lang="en-US" altLang="ja-JP"/>
          </a:p>
        </p:txBody>
      </p:sp>
      <p:sp>
        <p:nvSpPr>
          <p:cNvPr id="5" name="タイトル 4"/>
          <p:cNvSpPr>
            <a:spLocks noGrp="1"/>
          </p:cNvSpPr>
          <p:nvPr>
            <p:ph type="title"/>
          </p:nvPr>
        </p:nvSpPr>
        <p:spPr/>
        <p:txBody>
          <a:bodyPr/>
          <a:lstStyle/>
          <a:p>
            <a:r>
              <a:rPr kumimoji="1" lang="ja-JP" altLang="en-US" dirty="0"/>
              <a:t>４－１</a:t>
            </a:r>
          </a:p>
        </p:txBody>
      </p:sp>
      <p:sp>
        <p:nvSpPr>
          <p:cNvPr id="6" name="コンテンツ プレースホルダー 5"/>
          <p:cNvSpPr>
            <a:spLocks noGrp="1"/>
          </p:cNvSpPr>
          <p:nvPr>
            <p:ph idx="1"/>
          </p:nvPr>
        </p:nvSpPr>
        <p:spPr>
          <a:xfrm>
            <a:off x="350838" y="3140968"/>
            <a:ext cx="9147175" cy="3270945"/>
          </a:xfrm>
        </p:spPr>
        <p:txBody>
          <a:bodyPr/>
          <a:lstStyle/>
          <a:p>
            <a:r>
              <a:rPr lang="ja-JP" altLang="en-US" dirty="0"/>
              <a:t>身近な地域の過去や現在を素材としたコミュニケーションが進み、地域の環境についての課題が共有されてきたら、</a:t>
            </a:r>
            <a:r>
              <a:rPr lang="en-US" altLang="ja-JP" dirty="0"/>
              <a:t>【</a:t>
            </a:r>
            <a:r>
              <a:rPr lang="ja-JP" altLang="en-US" dirty="0"/>
              <a:t>環境行動</a:t>
            </a:r>
            <a:r>
              <a:rPr lang="en-US" altLang="ja-JP" dirty="0"/>
              <a:t>】</a:t>
            </a:r>
            <a:r>
              <a:rPr lang="ja-JP" altLang="en-US" dirty="0"/>
              <a:t>を起こしていく仕掛けに取り組んでみましょう。</a:t>
            </a:r>
            <a:endParaRPr lang="en-US" altLang="ja-JP" dirty="0"/>
          </a:p>
          <a:p>
            <a:pPr lvl="2"/>
            <a:endParaRPr lang="en-US" altLang="ja-JP" dirty="0"/>
          </a:p>
          <a:p>
            <a:r>
              <a:rPr lang="ja-JP" altLang="en-US" dirty="0"/>
              <a:t>ここでは例として、路上ゴミを減らすことを目的とした社会実験を行った際の具体的な手法などを紹介します。</a:t>
            </a:r>
            <a:endParaRPr lang="en-US" altLang="ja-JP" dirty="0"/>
          </a:p>
        </p:txBody>
      </p:sp>
      <p:pic>
        <p:nvPicPr>
          <p:cNvPr id="7" name="図 6"/>
          <p:cNvPicPr/>
          <p:nvPr/>
        </p:nvPicPr>
        <p:blipFill>
          <a:blip r:embed="rId2">
            <a:extLst>
              <a:ext uri="{28A0092B-C50C-407E-A947-70E740481C1C}">
                <a14:useLocalDpi xmlns:a14="http://schemas.microsoft.com/office/drawing/2010/main"/>
              </a:ext>
            </a:extLst>
          </a:blip>
          <a:stretch>
            <a:fillRect/>
          </a:stretch>
        </p:blipFill>
        <p:spPr>
          <a:xfrm>
            <a:off x="588300" y="1988840"/>
            <a:ext cx="8732573" cy="505773"/>
          </a:xfrm>
          <a:prstGeom prst="rect">
            <a:avLst/>
          </a:prstGeom>
        </p:spPr>
      </p:pic>
      <p:sp>
        <p:nvSpPr>
          <p:cNvPr id="8" name="四角形: 角を丸くする 7"/>
          <p:cNvSpPr/>
          <p:nvPr/>
        </p:nvSpPr>
        <p:spPr bwMode="auto">
          <a:xfrm>
            <a:off x="7545289" y="1700808"/>
            <a:ext cx="1656184" cy="1008112"/>
          </a:xfrm>
          <a:prstGeom prst="roundRect">
            <a:avLst/>
          </a:prstGeom>
          <a:noFill/>
          <a:ln w="57150" cap="sq" cmpd="sng" algn="ctr">
            <a:solidFill>
              <a:srgbClr val="00B050"/>
            </a:solidFill>
            <a:prstDash val="solid"/>
            <a:round/>
            <a:headEnd type="none" w="sm" len="sm"/>
            <a:tailEnd type="none" w="sm" len="sm"/>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0" lang="ja-JP" altLang="en-US" sz="1400" b="0" i="0" u="none" strike="noStrike" cap="none" normalizeH="0" baseline="0" dirty="0">
              <a:ln>
                <a:noFill/>
              </a:ln>
              <a:solidFill>
                <a:schemeClr val="bg2"/>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4010429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a:t>４</a:t>
            </a:r>
            <a:r>
              <a:rPr kumimoji="1" lang="ja-JP" altLang="en-US" dirty="0"/>
              <a:t>－２．実験企画の立ち上げ</a:t>
            </a:r>
          </a:p>
        </p:txBody>
      </p:sp>
      <p:sp>
        <p:nvSpPr>
          <p:cNvPr id="4" name="スライド番号プレースホルダー 3"/>
          <p:cNvSpPr>
            <a:spLocks noGrp="1"/>
          </p:cNvSpPr>
          <p:nvPr>
            <p:ph type="sldNum" sz="quarter" idx="10"/>
          </p:nvPr>
        </p:nvSpPr>
        <p:spPr/>
        <p:txBody>
          <a:bodyPr/>
          <a:lstStyle/>
          <a:p>
            <a:pPr>
              <a:defRPr/>
            </a:pPr>
            <a:fld id="{074665F2-2209-4B01-8BF2-AE8C2F5438F0}" type="slidenum">
              <a:rPr lang="ja-JP" altLang="en-US" smtClean="0"/>
              <a:pPr>
                <a:defRPr/>
              </a:pPr>
              <a:t>34</a:t>
            </a:fld>
            <a:endParaRPr lang="en-US" altLang="ja-JP"/>
          </a:p>
        </p:txBody>
      </p:sp>
      <p:sp>
        <p:nvSpPr>
          <p:cNvPr id="6" name="コンテンツ プレースホルダー 1"/>
          <p:cNvSpPr txBox="1">
            <a:spLocks/>
          </p:cNvSpPr>
          <p:nvPr/>
        </p:nvSpPr>
        <p:spPr>
          <a:xfrm>
            <a:off x="350838" y="1484784"/>
            <a:ext cx="4746178" cy="4927129"/>
          </a:xfrm>
          <a:prstGeom prst="rect">
            <a:avLst/>
          </a:prstGeom>
        </p:spPr>
        <p:txBody>
          <a:bodyPr/>
          <a:lstStyle>
            <a:lvl1pPr marL="325438" indent="-325438" algn="l" defTabSz="971550" rtl="0" eaLnBrk="0" fontAlgn="base" hangingPunct="0">
              <a:spcBef>
                <a:spcPct val="50000"/>
              </a:spcBef>
              <a:spcAft>
                <a:spcPct val="0"/>
              </a:spcAft>
              <a:buClr>
                <a:srgbClr val="00B0F0"/>
              </a:buClr>
              <a:buFont typeface="Wingdings" panose="05000000000000000000" pitchFamily="2" charset="2"/>
              <a:buChar char="n"/>
              <a:tabLst>
                <a:tab pos="774700" algn="l"/>
              </a:tabLst>
              <a:defRPr kumimoji="1" sz="2000">
                <a:solidFill>
                  <a:schemeClr val="bg2"/>
                </a:solidFill>
                <a:latin typeface="メイリオ" pitchFamily="50" charset="-128"/>
                <a:ea typeface="メイリオ" pitchFamily="50" charset="-128"/>
                <a:cs typeface="メイリオ" pitchFamily="50" charset="-128"/>
              </a:defRPr>
            </a:lvl1pPr>
            <a:lvl2pPr marL="533400" indent="-177800" algn="l" defTabSz="971550" rtl="0" eaLnBrk="0" fontAlgn="base" hangingPunct="0">
              <a:spcBef>
                <a:spcPct val="35000"/>
              </a:spcBef>
              <a:spcAft>
                <a:spcPct val="0"/>
              </a:spcAft>
              <a:buClr>
                <a:srgbClr val="00B0F0"/>
              </a:buClr>
              <a:buSzPct val="75000"/>
              <a:buFont typeface="Wingdings" panose="05000000000000000000" pitchFamily="2" charset="2"/>
              <a:buChar char="l"/>
              <a:tabLst>
                <a:tab pos="533400" algn="l"/>
              </a:tabLst>
              <a:defRPr kumimoji="1" sz="1600">
                <a:solidFill>
                  <a:schemeClr val="bg2"/>
                </a:solidFill>
                <a:latin typeface="メイリオ" pitchFamily="50" charset="-128"/>
                <a:ea typeface="メイリオ" pitchFamily="50" charset="-128"/>
                <a:cs typeface="メイリオ" pitchFamily="50" charset="-128"/>
              </a:defRPr>
            </a:lvl2pPr>
            <a:lvl3pPr marL="622300" indent="-88900" algn="l" defTabSz="971550" rtl="0" eaLnBrk="0" fontAlgn="base" hangingPunct="0">
              <a:spcBef>
                <a:spcPct val="20000"/>
              </a:spcBef>
              <a:spcAft>
                <a:spcPct val="0"/>
              </a:spcAft>
              <a:buClr>
                <a:srgbClr val="00B0F0"/>
              </a:buClr>
              <a:buFont typeface="Wingdings" panose="05000000000000000000" pitchFamily="2" charset="2"/>
              <a:buChar char="Ø"/>
              <a:tabLst>
                <a:tab pos="622300" algn="l"/>
              </a:tabLst>
              <a:defRPr kumimoji="1" sz="1500">
                <a:solidFill>
                  <a:schemeClr val="bg2"/>
                </a:solidFill>
                <a:latin typeface="メイリオ" pitchFamily="50" charset="-128"/>
                <a:ea typeface="メイリオ" pitchFamily="50" charset="-128"/>
                <a:cs typeface="メイリオ" pitchFamily="50" charset="-128"/>
              </a:defRPr>
            </a:lvl3pPr>
            <a:lvl4pPr marL="923925" indent="-200025" algn="l" defTabSz="971550" rtl="0" eaLnBrk="0" fontAlgn="base" hangingPunct="0">
              <a:spcBef>
                <a:spcPct val="20000"/>
              </a:spcBef>
              <a:spcAft>
                <a:spcPct val="0"/>
              </a:spcAft>
              <a:buClr>
                <a:srgbClr val="00B0F0"/>
              </a:buClr>
              <a:buFont typeface="Wingdings" panose="05000000000000000000" pitchFamily="2" charset="2"/>
              <a:buChar char="ü"/>
              <a:tabLst>
                <a:tab pos="923925" algn="l"/>
              </a:tabLst>
              <a:defRPr kumimoji="1" sz="1300">
                <a:solidFill>
                  <a:schemeClr val="bg2"/>
                </a:solidFill>
                <a:latin typeface="メイリオ" pitchFamily="50" charset="-128"/>
                <a:ea typeface="メイリオ" pitchFamily="50" charset="-128"/>
                <a:cs typeface="メイリオ" pitchFamily="50" charset="-128"/>
              </a:defRPr>
            </a:lvl4pPr>
            <a:lvl5pPr marL="1160463" indent="-171450" algn="l" defTabSz="971550" rtl="0" eaLnBrk="0" fontAlgn="base" hangingPunct="0">
              <a:spcBef>
                <a:spcPct val="20000"/>
              </a:spcBef>
              <a:spcAft>
                <a:spcPct val="0"/>
              </a:spcAft>
              <a:buClr>
                <a:srgbClr val="00B0F0"/>
              </a:buClr>
              <a:buFont typeface="Arial" panose="020B0604020202020204" pitchFamily="34" charset="0"/>
              <a:buChar char="•"/>
              <a:tabLst>
                <a:tab pos="989013" algn="l"/>
              </a:tabLst>
              <a:defRPr kumimoji="1" sz="1200">
                <a:solidFill>
                  <a:schemeClr val="bg2"/>
                </a:solidFill>
                <a:latin typeface="メイリオ" pitchFamily="50" charset="-128"/>
                <a:ea typeface="メイリオ" pitchFamily="50" charset="-128"/>
                <a:cs typeface="メイリオ" pitchFamily="50" charset="-128"/>
              </a:defRPr>
            </a:lvl5pPr>
            <a:lvl6pPr marL="2322369"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6pPr>
            <a:lvl7pPr marL="2658640"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7pPr>
            <a:lvl8pPr marL="2994910"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8pPr>
            <a:lvl9pPr marL="3331181"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9pPr>
          </a:lstStyle>
          <a:p>
            <a:pPr marL="0" indent="0" latinLnBrk="1">
              <a:buFont typeface="Wingdings" panose="05000000000000000000" pitchFamily="2" charset="2"/>
              <a:buNone/>
            </a:pPr>
            <a:r>
              <a:rPr lang="ja-JP" altLang="en-US" sz="2400" b="1" kern="0" dirty="0"/>
              <a:t>企画の立ち上げ</a:t>
            </a:r>
            <a:endParaRPr lang="en-US" altLang="ja-JP" sz="2400" b="1" kern="0" dirty="0"/>
          </a:p>
          <a:p>
            <a:pPr latinLnBrk="1"/>
            <a:endParaRPr lang="en-US" altLang="ja-JP" sz="1800" kern="0" dirty="0"/>
          </a:p>
          <a:p>
            <a:pPr latinLnBrk="1"/>
            <a:r>
              <a:rPr lang="ja-JP" altLang="en-US" sz="1800" kern="0" dirty="0"/>
              <a:t>ワークショップを通じて、まずは路上ゴミを減らすためのアイディアを出し合いました。実現可能性のあるアイディアに絞り、参加者の投票によって、市民と共同実験を立ち上げました。</a:t>
            </a:r>
            <a:endParaRPr lang="en-US" altLang="ja-JP" sz="1800" kern="0" dirty="0"/>
          </a:p>
        </p:txBody>
      </p:sp>
      <p:pic>
        <p:nvPicPr>
          <p:cNvPr id="2048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73080" y="1340768"/>
            <a:ext cx="3312368" cy="2484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72680" y="4187468"/>
            <a:ext cx="5803456" cy="2224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線吹き出し 2 (枠付き) 6"/>
          <p:cNvSpPr/>
          <p:nvPr/>
        </p:nvSpPr>
        <p:spPr bwMode="auto">
          <a:xfrm>
            <a:off x="7185248" y="4005064"/>
            <a:ext cx="2088232" cy="539582"/>
          </a:xfrm>
          <a:prstGeom prst="borderCallout2">
            <a:avLst>
              <a:gd name="adj1" fmla="val 99137"/>
              <a:gd name="adj2" fmla="val 69419"/>
              <a:gd name="adj3" fmla="val 144762"/>
              <a:gd name="adj4" fmla="val 69226"/>
              <a:gd name="adj5" fmla="val 199405"/>
              <a:gd name="adj6" fmla="val 30244"/>
            </a:avLst>
          </a:prstGeom>
          <a:solidFill>
            <a:schemeClr val="tx1"/>
          </a:solidFill>
          <a:ln w="19050" cap="sq" cmpd="sng" algn="ctr">
            <a:solidFill>
              <a:srgbClr val="00B05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r>
              <a:rPr kumimoji="0" lang="ja-JP" altLang="en-US" sz="14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吸い殻でウォールアート</a:t>
            </a:r>
            <a:endParaRPr kumimoji="0" lang="en-US" altLang="ja-JP" sz="1400" b="0" i="0" u="none" strike="noStrike" cap="none" normalizeH="0" baseline="0" dirty="0">
              <a:ln>
                <a:noFill/>
              </a:ln>
              <a:solidFill>
                <a:schemeClr val="bg2"/>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線吹き出し 2 (枠付き) 7"/>
          <p:cNvSpPr/>
          <p:nvPr/>
        </p:nvSpPr>
        <p:spPr bwMode="auto">
          <a:xfrm>
            <a:off x="7545288" y="5845226"/>
            <a:ext cx="1728192" cy="539582"/>
          </a:xfrm>
          <a:prstGeom prst="borderCallout2">
            <a:avLst>
              <a:gd name="adj1" fmla="val 46994"/>
              <a:gd name="adj2" fmla="val -193"/>
              <a:gd name="adj3" fmla="val 44822"/>
              <a:gd name="adj4" fmla="val -15310"/>
              <a:gd name="adj5" fmla="val -28720"/>
              <a:gd name="adj6" fmla="val -70409"/>
            </a:avLst>
          </a:prstGeom>
          <a:solidFill>
            <a:schemeClr val="tx1"/>
          </a:solidFill>
          <a:ln w="19050" cap="sq" cmpd="sng" algn="ctr">
            <a:solidFill>
              <a:srgbClr val="00B05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r>
              <a:rPr kumimoji="0" lang="ja-JP" altLang="en-US" sz="1400" b="0" i="0" u="none" strike="noStrike" cap="none" normalizeH="0" baseline="0" dirty="0">
                <a:ln>
                  <a:noFill/>
                </a:ln>
                <a:solidFill>
                  <a:schemeClr val="bg2"/>
                </a:solidFill>
                <a:effectLst/>
                <a:latin typeface="メイリオ" panose="020B0604030504040204" pitchFamily="50" charset="-128"/>
                <a:ea typeface="メイリオ" panose="020B0604030504040204" pitchFamily="50" charset="-128"/>
                <a:cs typeface="メイリオ" panose="020B0604030504040204" pitchFamily="50" charset="-128"/>
              </a:rPr>
              <a:t>お店での声かけ</a:t>
            </a:r>
          </a:p>
        </p:txBody>
      </p:sp>
      <p:sp>
        <p:nvSpPr>
          <p:cNvPr id="9" name="線吹き出し 2 (枠付き) 8"/>
          <p:cNvSpPr/>
          <p:nvPr/>
        </p:nvSpPr>
        <p:spPr bwMode="auto">
          <a:xfrm>
            <a:off x="987950" y="4142812"/>
            <a:ext cx="1728192" cy="539582"/>
          </a:xfrm>
          <a:prstGeom prst="borderCallout2">
            <a:avLst>
              <a:gd name="adj1" fmla="val 23095"/>
              <a:gd name="adj2" fmla="val 100202"/>
              <a:gd name="adj3" fmla="val 20923"/>
              <a:gd name="adj4" fmla="val 118323"/>
              <a:gd name="adj5" fmla="val 145089"/>
              <a:gd name="adj6" fmla="val 147339"/>
            </a:avLst>
          </a:prstGeom>
          <a:solidFill>
            <a:schemeClr val="tx1"/>
          </a:solidFill>
          <a:ln w="19050" cap="sq" cmpd="sng" algn="ctr">
            <a:solidFill>
              <a:srgbClr val="00B05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r>
              <a:rPr kumimoji="0" lang="ja-JP" altLang="en-US" sz="1400" b="0" i="0" u="none" strike="noStrike" cap="none" normalizeH="0" baseline="0" dirty="0">
                <a:ln>
                  <a:noFill/>
                </a:ln>
                <a:solidFill>
                  <a:schemeClr val="bg2"/>
                </a:solidFill>
                <a:effectLst/>
                <a:latin typeface="メイリオ" panose="020B0604030504040204" pitchFamily="50" charset="-128"/>
                <a:ea typeface="メイリオ" panose="020B0604030504040204" pitchFamily="50" charset="-128"/>
                <a:cs typeface="メイリオ" panose="020B0604030504040204" pitchFamily="50" charset="-128"/>
              </a:rPr>
              <a:t>キャバ嬢・ホスト</a:t>
            </a:r>
            <a:endParaRPr kumimoji="0" lang="en-US" altLang="ja-JP" sz="1400" b="0" i="0" u="none" strike="noStrike" cap="none" normalizeH="0" baseline="0" dirty="0">
              <a:ln>
                <a:noFill/>
              </a:ln>
              <a:solidFill>
                <a:schemeClr val="bg2"/>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ctr" defTabSz="914400" rtl="0" eaLnBrk="1" fontAlgn="base" latinLnBrk="1" hangingPunct="1">
              <a:lnSpc>
                <a:spcPct val="100000"/>
              </a:lnSpc>
              <a:spcBef>
                <a:spcPct val="0"/>
              </a:spcBef>
              <a:spcAft>
                <a:spcPct val="0"/>
              </a:spcAft>
              <a:buClrTx/>
              <a:buSzTx/>
              <a:buFontTx/>
              <a:buNone/>
              <a:tabLst/>
            </a:pPr>
            <a:r>
              <a:rPr kumimoji="0" lang="ja-JP" altLang="en-US" sz="14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パトロール隊</a:t>
            </a:r>
            <a:endParaRPr kumimoji="0" lang="ja-JP" altLang="en-US" sz="1400" b="0" i="0" u="none" strike="noStrike" cap="none" normalizeH="0" baseline="0" dirty="0">
              <a:ln>
                <a:noFill/>
              </a:ln>
              <a:solidFill>
                <a:schemeClr val="bg2"/>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9277648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a:t>４</a:t>
            </a:r>
            <a:r>
              <a:rPr kumimoji="1" lang="ja-JP" altLang="en-US" dirty="0"/>
              <a:t>－３．実験①監視カメラ</a:t>
            </a:r>
          </a:p>
        </p:txBody>
      </p:sp>
      <p:sp>
        <p:nvSpPr>
          <p:cNvPr id="4" name="スライド番号プレースホルダー 3"/>
          <p:cNvSpPr>
            <a:spLocks noGrp="1"/>
          </p:cNvSpPr>
          <p:nvPr>
            <p:ph type="sldNum" sz="quarter" idx="10"/>
          </p:nvPr>
        </p:nvSpPr>
        <p:spPr/>
        <p:txBody>
          <a:bodyPr/>
          <a:lstStyle/>
          <a:p>
            <a:pPr>
              <a:defRPr/>
            </a:pPr>
            <a:fld id="{074665F2-2209-4B01-8BF2-AE8C2F5438F0}" type="slidenum">
              <a:rPr lang="ja-JP" altLang="en-US" smtClean="0"/>
              <a:pPr>
                <a:defRPr/>
              </a:pPr>
              <a:t>35</a:t>
            </a:fld>
            <a:endParaRPr lang="en-US" altLang="ja-JP"/>
          </a:p>
        </p:txBody>
      </p:sp>
      <p:sp>
        <p:nvSpPr>
          <p:cNvPr id="6" name="コンテンツ プレースホルダー 1"/>
          <p:cNvSpPr txBox="1">
            <a:spLocks/>
          </p:cNvSpPr>
          <p:nvPr/>
        </p:nvSpPr>
        <p:spPr>
          <a:xfrm>
            <a:off x="350838" y="1484784"/>
            <a:ext cx="4746178" cy="4927129"/>
          </a:xfrm>
          <a:prstGeom prst="rect">
            <a:avLst/>
          </a:prstGeom>
        </p:spPr>
        <p:txBody>
          <a:bodyPr/>
          <a:lstStyle>
            <a:lvl1pPr marL="325438" indent="-325438" algn="l" defTabSz="971550" rtl="0" eaLnBrk="0" fontAlgn="base" hangingPunct="0">
              <a:spcBef>
                <a:spcPct val="50000"/>
              </a:spcBef>
              <a:spcAft>
                <a:spcPct val="0"/>
              </a:spcAft>
              <a:buClr>
                <a:srgbClr val="00B0F0"/>
              </a:buClr>
              <a:buFont typeface="Wingdings" panose="05000000000000000000" pitchFamily="2" charset="2"/>
              <a:buChar char="n"/>
              <a:tabLst>
                <a:tab pos="774700" algn="l"/>
              </a:tabLst>
              <a:defRPr kumimoji="1" sz="2000">
                <a:solidFill>
                  <a:schemeClr val="bg2"/>
                </a:solidFill>
                <a:latin typeface="メイリオ" pitchFamily="50" charset="-128"/>
                <a:ea typeface="メイリオ" pitchFamily="50" charset="-128"/>
                <a:cs typeface="メイリオ" pitchFamily="50" charset="-128"/>
              </a:defRPr>
            </a:lvl1pPr>
            <a:lvl2pPr marL="533400" indent="-177800" algn="l" defTabSz="971550" rtl="0" eaLnBrk="0" fontAlgn="base" hangingPunct="0">
              <a:spcBef>
                <a:spcPct val="35000"/>
              </a:spcBef>
              <a:spcAft>
                <a:spcPct val="0"/>
              </a:spcAft>
              <a:buClr>
                <a:srgbClr val="00B0F0"/>
              </a:buClr>
              <a:buSzPct val="75000"/>
              <a:buFont typeface="Wingdings" panose="05000000000000000000" pitchFamily="2" charset="2"/>
              <a:buChar char="l"/>
              <a:tabLst>
                <a:tab pos="533400" algn="l"/>
              </a:tabLst>
              <a:defRPr kumimoji="1" sz="1600">
                <a:solidFill>
                  <a:schemeClr val="bg2"/>
                </a:solidFill>
                <a:latin typeface="メイリオ" pitchFamily="50" charset="-128"/>
                <a:ea typeface="メイリオ" pitchFamily="50" charset="-128"/>
                <a:cs typeface="メイリオ" pitchFamily="50" charset="-128"/>
              </a:defRPr>
            </a:lvl2pPr>
            <a:lvl3pPr marL="622300" indent="-88900" algn="l" defTabSz="971550" rtl="0" eaLnBrk="0" fontAlgn="base" hangingPunct="0">
              <a:spcBef>
                <a:spcPct val="20000"/>
              </a:spcBef>
              <a:spcAft>
                <a:spcPct val="0"/>
              </a:spcAft>
              <a:buClr>
                <a:srgbClr val="00B0F0"/>
              </a:buClr>
              <a:buFont typeface="Wingdings" panose="05000000000000000000" pitchFamily="2" charset="2"/>
              <a:buChar char="Ø"/>
              <a:tabLst>
                <a:tab pos="622300" algn="l"/>
              </a:tabLst>
              <a:defRPr kumimoji="1" sz="1500">
                <a:solidFill>
                  <a:schemeClr val="bg2"/>
                </a:solidFill>
                <a:latin typeface="メイリオ" pitchFamily="50" charset="-128"/>
                <a:ea typeface="メイリオ" pitchFamily="50" charset="-128"/>
                <a:cs typeface="メイリオ" pitchFamily="50" charset="-128"/>
              </a:defRPr>
            </a:lvl3pPr>
            <a:lvl4pPr marL="923925" indent="-200025" algn="l" defTabSz="971550" rtl="0" eaLnBrk="0" fontAlgn="base" hangingPunct="0">
              <a:spcBef>
                <a:spcPct val="20000"/>
              </a:spcBef>
              <a:spcAft>
                <a:spcPct val="0"/>
              </a:spcAft>
              <a:buClr>
                <a:srgbClr val="00B0F0"/>
              </a:buClr>
              <a:buFont typeface="Wingdings" panose="05000000000000000000" pitchFamily="2" charset="2"/>
              <a:buChar char="ü"/>
              <a:tabLst>
                <a:tab pos="923925" algn="l"/>
              </a:tabLst>
              <a:defRPr kumimoji="1" sz="1300">
                <a:solidFill>
                  <a:schemeClr val="bg2"/>
                </a:solidFill>
                <a:latin typeface="メイリオ" pitchFamily="50" charset="-128"/>
                <a:ea typeface="メイリオ" pitchFamily="50" charset="-128"/>
                <a:cs typeface="メイリオ" pitchFamily="50" charset="-128"/>
              </a:defRPr>
            </a:lvl4pPr>
            <a:lvl5pPr marL="1160463" indent="-171450" algn="l" defTabSz="971550" rtl="0" eaLnBrk="0" fontAlgn="base" hangingPunct="0">
              <a:spcBef>
                <a:spcPct val="20000"/>
              </a:spcBef>
              <a:spcAft>
                <a:spcPct val="0"/>
              </a:spcAft>
              <a:buClr>
                <a:srgbClr val="00B0F0"/>
              </a:buClr>
              <a:buFont typeface="Arial" panose="020B0604020202020204" pitchFamily="34" charset="0"/>
              <a:buChar char="•"/>
              <a:tabLst>
                <a:tab pos="989013" algn="l"/>
              </a:tabLst>
              <a:defRPr kumimoji="1" sz="1200">
                <a:solidFill>
                  <a:schemeClr val="bg2"/>
                </a:solidFill>
                <a:latin typeface="メイリオ" pitchFamily="50" charset="-128"/>
                <a:ea typeface="メイリオ" pitchFamily="50" charset="-128"/>
                <a:cs typeface="メイリオ" pitchFamily="50" charset="-128"/>
              </a:defRPr>
            </a:lvl5pPr>
            <a:lvl6pPr marL="2322369"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6pPr>
            <a:lvl7pPr marL="2658640"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7pPr>
            <a:lvl8pPr marL="2994910"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8pPr>
            <a:lvl9pPr marL="3331181"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9pPr>
          </a:lstStyle>
          <a:p>
            <a:pPr marL="0" indent="0" latinLnBrk="1">
              <a:buFont typeface="Wingdings" panose="05000000000000000000" pitchFamily="2" charset="2"/>
              <a:buNone/>
            </a:pPr>
            <a:r>
              <a:rPr lang="ja-JP" altLang="en-US" sz="2400" b="1" kern="0" dirty="0"/>
              <a:t>監視カメラ</a:t>
            </a:r>
            <a:endParaRPr lang="en-US" altLang="ja-JP" sz="2400" b="1" kern="0" dirty="0"/>
          </a:p>
          <a:p>
            <a:pPr marL="0" indent="0" latinLnBrk="1">
              <a:buFont typeface="Wingdings" panose="05000000000000000000" pitchFamily="2" charset="2"/>
              <a:buNone/>
            </a:pPr>
            <a:endParaRPr lang="en-US" altLang="ja-JP" sz="2400" b="1" kern="0" dirty="0"/>
          </a:p>
          <a:p>
            <a:pPr latinLnBrk="1"/>
            <a:r>
              <a:rPr lang="ja-JP" altLang="en-US" sz="1800" kern="0" dirty="0"/>
              <a:t>川崎駅周辺の中で、特に路上ゴミが多い通りに面しているお店に協力してもらい監視カメラを設置しました。</a:t>
            </a:r>
            <a:endParaRPr lang="en-US" altLang="ja-JP" b="1" kern="0" dirty="0"/>
          </a:p>
          <a:p>
            <a:pPr latinLnBrk="1"/>
            <a:r>
              <a:rPr lang="ja-JP" altLang="en-US" sz="1800" kern="0" dirty="0"/>
              <a:t>ポイ捨てする人の行動観察を行うと、風で飛ばされてきたゴミを除き、ポイ捨てはほぼ</a:t>
            </a:r>
            <a:r>
              <a:rPr lang="en-US" altLang="ja-JP" sz="1800" kern="0" dirty="0"/>
              <a:t>100%</a:t>
            </a:r>
            <a:r>
              <a:rPr lang="ja-JP" altLang="en-US" sz="1800" kern="0" dirty="0"/>
              <a:t>日没後に発生することが分かりました。</a:t>
            </a:r>
            <a:endParaRPr lang="en-US" altLang="ja-JP" sz="1800" kern="0" dirty="0"/>
          </a:p>
        </p:txBody>
      </p:sp>
      <p:pic>
        <p:nvPicPr>
          <p:cNvPr id="2355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24509" y="2322345"/>
            <a:ext cx="4320480" cy="3252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0119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a:t>４</a:t>
            </a:r>
            <a:r>
              <a:rPr kumimoji="1" lang="ja-JP" altLang="en-US" dirty="0"/>
              <a:t>－４．実験②植え込みの花の整備</a:t>
            </a:r>
          </a:p>
        </p:txBody>
      </p:sp>
      <p:sp>
        <p:nvSpPr>
          <p:cNvPr id="4" name="スライド番号プレースホルダー 3"/>
          <p:cNvSpPr>
            <a:spLocks noGrp="1"/>
          </p:cNvSpPr>
          <p:nvPr>
            <p:ph type="sldNum" sz="quarter" idx="10"/>
          </p:nvPr>
        </p:nvSpPr>
        <p:spPr/>
        <p:txBody>
          <a:bodyPr/>
          <a:lstStyle/>
          <a:p>
            <a:pPr>
              <a:defRPr/>
            </a:pPr>
            <a:fld id="{074665F2-2209-4B01-8BF2-AE8C2F5438F0}" type="slidenum">
              <a:rPr lang="ja-JP" altLang="en-US" smtClean="0"/>
              <a:pPr>
                <a:defRPr/>
              </a:pPr>
              <a:t>36</a:t>
            </a:fld>
            <a:endParaRPr lang="en-US" altLang="ja-JP"/>
          </a:p>
        </p:txBody>
      </p:sp>
      <p:sp>
        <p:nvSpPr>
          <p:cNvPr id="6" name="コンテンツ プレースホルダー 1"/>
          <p:cNvSpPr txBox="1">
            <a:spLocks/>
          </p:cNvSpPr>
          <p:nvPr/>
        </p:nvSpPr>
        <p:spPr>
          <a:xfrm>
            <a:off x="350838" y="1484784"/>
            <a:ext cx="4746178" cy="4927129"/>
          </a:xfrm>
          <a:prstGeom prst="rect">
            <a:avLst/>
          </a:prstGeom>
        </p:spPr>
        <p:txBody>
          <a:bodyPr/>
          <a:lstStyle>
            <a:lvl1pPr marL="325438" indent="-325438" algn="l" defTabSz="971550" rtl="0" eaLnBrk="0" fontAlgn="base" hangingPunct="0">
              <a:spcBef>
                <a:spcPct val="50000"/>
              </a:spcBef>
              <a:spcAft>
                <a:spcPct val="0"/>
              </a:spcAft>
              <a:buClr>
                <a:srgbClr val="00B0F0"/>
              </a:buClr>
              <a:buFont typeface="Wingdings" panose="05000000000000000000" pitchFamily="2" charset="2"/>
              <a:buChar char="n"/>
              <a:tabLst>
                <a:tab pos="774700" algn="l"/>
              </a:tabLst>
              <a:defRPr kumimoji="1" sz="2000">
                <a:solidFill>
                  <a:schemeClr val="bg2"/>
                </a:solidFill>
                <a:latin typeface="メイリオ" pitchFamily="50" charset="-128"/>
                <a:ea typeface="メイリオ" pitchFamily="50" charset="-128"/>
                <a:cs typeface="メイリオ" pitchFamily="50" charset="-128"/>
              </a:defRPr>
            </a:lvl1pPr>
            <a:lvl2pPr marL="533400" indent="-177800" algn="l" defTabSz="971550" rtl="0" eaLnBrk="0" fontAlgn="base" hangingPunct="0">
              <a:spcBef>
                <a:spcPct val="35000"/>
              </a:spcBef>
              <a:spcAft>
                <a:spcPct val="0"/>
              </a:spcAft>
              <a:buClr>
                <a:srgbClr val="00B0F0"/>
              </a:buClr>
              <a:buSzPct val="75000"/>
              <a:buFont typeface="Wingdings" panose="05000000000000000000" pitchFamily="2" charset="2"/>
              <a:buChar char="l"/>
              <a:tabLst>
                <a:tab pos="533400" algn="l"/>
              </a:tabLst>
              <a:defRPr kumimoji="1" sz="1600">
                <a:solidFill>
                  <a:schemeClr val="bg2"/>
                </a:solidFill>
                <a:latin typeface="メイリオ" pitchFamily="50" charset="-128"/>
                <a:ea typeface="メイリオ" pitchFamily="50" charset="-128"/>
                <a:cs typeface="メイリオ" pitchFamily="50" charset="-128"/>
              </a:defRPr>
            </a:lvl2pPr>
            <a:lvl3pPr marL="622300" indent="-88900" algn="l" defTabSz="971550" rtl="0" eaLnBrk="0" fontAlgn="base" hangingPunct="0">
              <a:spcBef>
                <a:spcPct val="20000"/>
              </a:spcBef>
              <a:spcAft>
                <a:spcPct val="0"/>
              </a:spcAft>
              <a:buClr>
                <a:srgbClr val="00B0F0"/>
              </a:buClr>
              <a:buFont typeface="Wingdings" panose="05000000000000000000" pitchFamily="2" charset="2"/>
              <a:buChar char="Ø"/>
              <a:tabLst>
                <a:tab pos="622300" algn="l"/>
              </a:tabLst>
              <a:defRPr kumimoji="1" sz="1500">
                <a:solidFill>
                  <a:schemeClr val="bg2"/>
                </a:solidFill>
                <a:latin typeface="メイリオ" pitchFamily="50" charset="-128"/>
                <a:ea typeface="メイリオ" pitchFamily="50" charset="-128"/>
                <a:cs typeface="メイリオ" pitchFamily="50" charset="-128"/>
              </a:defRPr>
            </a:lvl3pPr>
            <a:lvl4pPr marL="923925" indent="-200025" algn="l" defTabSz="971550" rtl="0" eaLnBrk="0" fontAlgn="base" hangingPunct="0">
              <a:spcBef>
                <a:spcPct val="20000"/>
              </a:spcBef>
              <a:spcAft>
                <a:spcPct val="0"/>
              </a:spcAft>
              <a:buClr>
                <a:srgbClr val="00B0F0"/>
              </a:buClr>
              <a:buFont typeface="Wingdings" panose="05000000000000000000" pitchFamily="2" charset="2"/>
              <a:buChar char="ü"/>
              <a:tabLst>
                <a:tab pos="923925" algn="l"/>
              </a:tabLst>
              <a:defRPr kumimoji="1" sz="1300">
                <a:solidFill>
                  <a:schemeClr val="bg2"/>
                </a:solidFill>
                <a:latin typeface="メイリオ" pitchFamily="50" charset="-128"/>
                <a:ea typeface="メイリオ" pitchFamily="50" charset="-128"/>
                <a:cs typeface="メイリオ" pitchFamily="50" charset="-128"/>
              </a:defRPr>
            </a:lvl4pPr>
            <a:lvl5pPr marL="1160463" indent="-171450" algn="l" defTabSz="971550" rtl="0" eaLnBrk="0" fontAlgn="base" hangingPunct="0">
              <a:spcBef>
                <a:spcPct val="20000"/>
              </a:spcBef>
              <a:spcAft>
                <a:spcPct val="0"/>
              </a:spcAft>
              <a:buClr>
                <a:srgbClr val="00B0F0"/>
              </a:buClr>
              <a:buFont typeface="Arial" panose="020B0604020202020204" pitchFamily="34" charset="0"/>
              <a:buChar char="•"/>
              <a:tabLst>
                <a:tab pos="989013" algn="l"/>
              </a:tabLst>
              <a:defRPr kumimoji="1" sz="1200">
                <a:solidFill>
                  <a:schemeClr val="bg2"/>
                </a:solidFill>
                <a:latin typeface="メイリオ" pitchFamily="50" charset="-128"/>
                <a:ea typeface="メイリオ" pitchFamily="50" charset="-128"/>
                <a:cs typeface="メイリオ" pitchFamily="50" charset="-128"/>
              </a:defRPr>
            </a:lvl5pPr>
            <a:lvl6pPr marL="2322369"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6pPr>
            <a:lvl7pPr marL="2658640"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7pPr>
            <a:lvl8pPr marL="2994910"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8pPr>
            <a:lvl9pPr marL="3331181"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9pPr>
          </a:lstStyle>
          <a:p>
            <a:pPr marL="0" indent="0" latinLnBrk="1">
              <a:buFont typeface="Wingdings" panose="05000000000000000000" pitchFamily="2" charset="2"/>
              <a:buNone/>
            </a:pPr>
            <a:r>
              <a:rPr lang="ja-JP" altLang="en-US" sz="2400" b="1" kern="0" dirty="0"/>
              <a:t>植え込みの花</a:t>
            </a:r>
            <a:endParaRPr lang="en-US" altLang="ja-JP" sz="2400" b="1" kern="0" dirty="0"/>
          </a:p>
          <a:p>
            <a:pPr marL="0" indent="0" latinLnBrk="1">
              <a:buFont typeface="Wingdings" panose="05000000000000000000" pitchFamily="2" charset="2"/>
              <a:buNone/>
            </a:pPr>
            <a:endParaRPr lang="en-US" altLang="ja-JP" sz="2400" b="1" kern="0" dirty="0"/>
          </a:p>
          <a:p>
            <a:pPr latinLnBrk="1"/>
            <a:r>
              <a:rPr lang="ja-JP" altLang="en-US" sz="1800" kern="0" dirty="0"/>
              <a:t>植え込みに路上ゴミが集中していたことから、花を植えた麻袋を置き、景観の美化を図ると共に、ゴミを捨てづらくする工夫を行いました。</a:t>
            </a:r>
            <a:endParaRPr lang="en-US" altLang="ja-JP" sz="1800" kern="0" dirty="0"/>
          </a:p>
          <a:p>
            <a:pPr latinLnBrk="1"/>
            <a:r>
              <a:rPr lang="ja-JP" altLang="en-US" sz="1800" kern="0" dirty="0"/>
              <a:t>その結果、実験前に比べ路上ゴミは</a:t>
            </a:r>
            <a:r>
              <a:rPr lang="en-US" altLang="ja-JP" sz="1800" kern="0" dirty="0"/>
              <a:t>26%</a:t>
            </a:r>
            <a:r>
              <a:rPr lang="ja-JP" altLang="en-US" sz="1800" kern="0" dirty="0"/>
              <a:t>減少しました。</a:t>
            </a:r>
            <a:endParaRPr lang="en-US" altLang="ja-JP" sz="1800" kern="0" dirty="0"/>
          </a:p>
          <a:p>
            <a:pPr latinLnBrk="1"/>
            <a:r>
              <a:rPr lang="ja-JP" altLang="en-US" sz="1800" kern="0" dirty="0"/>
              <a:t>一方で、花の置かれていない場所にゴミがあったので「ポイ捨てする場所が変わっただけなのでは？」という課題も浮上しました。</a:t>
            </a:r>
            <a:endParaRPr lang="en-US" altLang="ja-JP" sz="1800" kern="0"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13040" y="2636912"/>
            <a:ext cx="4302348" cy="2870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22342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タイトル 4"/>
          <p:cNvSpPr>
            <a:spLocks noGrp="1"/>
          </p:cNvSpPr>
          <p:nvPr>
            <p:ph type="title"/>
          </p:nvPr>
        </p:nvSpPr>
        <p:spPr>
          <a:xfrm>
            <a:off x="2112963" y="2441699"/>
            <a:ext cx="7089775" cy="1563365"/>
          </a:xfrm>
        </p:spPr>
        <p:txBody>
          <a:bodyPr/>
          <a:lstStyle/>
          <a:p>
            <a:r>
              <a:rPr lang="ja-JP" altLang="en-US" sz="3600" dirty="0">
                <a:solidFill>
                  <a:schemeClr val="bg2"/>
                </a:solidFill>
              </a:rPr>
              <a:t>第</a:t>
            </a:r>
            <a:r>
              <a:rPr lang="ja-JP" altLang="en-US" sz="3600" dirty="0"/>
              <a:t>５</a:t>
            </a:r>
            <a:r>
              <a:rPr lang="ja-JP" altLang="en-US" sz="3600" dirty="0">
                <a:solidFill>
                  <a:schemeClr val="bg2"/>
                </a:solidFill>
              </a:rPr>
              <a:t>章 </a:t>
            </a:r>
            <a:br>
              <a:rPr lang="en-US" altLang="ja-JP" sz="3600" dirty="0">
                <a:solidFill>
                  <a:schemeClr val="bg2"/>
                </a:solidFill>
              </a:rPr>
            </a:br>
            <a:r>
              <a:rPr lang="ja-JP" altLang="en-US" sz="3600" dirty="0">
                <a:solidFill>
                  <a:schemeClr val="bg2"/>
                </a:solidFill>
              </a:rPr>
              <a:t>付録・参考文献</a:t>
            </a:r>
            <a:endParaRPr lang="ja-JP" altLang="en-US" sz="2800" dirty="0">
              <a:solidFill>
                <a:schemeClr val="bg2"/>
              </a:solidFill>
            </a:endParaRPr>
          </a:p>
        </p:txBody>
      </p:sp>
      <p:sp>
        <p:nvSpPr>
          <p:cNvPr id="15362" name="スライド番号プレースホルダー 3"/>
          <p:cNvSpPr>
            <a:spLocks noGrp="1"/>
          </p:cNvSpPr>
          <p:nvPr>
            <p:ph type="sldNum" sz="quarter" idx="10"/>
          </p:nvPr>
        </p:nvSpPr>
        <p:spPr>
          <a:noFill/>
        </p:spPr>
        <p:txBody>
          <a:bodyPr/>
          <a:lstStyle/>
          <a:p>
            <a:fld id="{05BF1BFE-F352-43D6-AF89-C9933BAAD653}" type="slidenum">
              <a:rPr lang="ja-JP" altLang="en-US" smtClean="0"/>
              <a:pPr/>
              <a:t>37</a:t>
            </a:fld>
            <a:endParaRPr lang="en-US" altLang="ja-JP"/>
          </a:p>
        </p:txBody>
      </p:sp>
    </p:spTree>
    <p:extLst>
      <p:ext uri="{BB962C8B-B14F-4D97-AF65-F5344CB8AC3E}">
        <p14:creationId xmlns:p14="http://schemas.microsoft.com/office/powerpoint/2010/main" val="117726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参考文献</a:t>
            </a:r>
          </a:p>
        </p:txBody>
      </p:sp>
      <p:sp>
        <p:nvSpPr>
          <p:cNvPr id="3" name="スライド番号プレースホルダー 2"/>
          <p:cNvSpPr>
            <a:spLocks noGrp="1"/>
          </p:cNvSpPr>
          <p:nvPr>
            <p:ph type="sldNum" sz="quarter" idx="10"/>
          </p:nvPr>
        </p:nvSpPr>
        <p:spPr/>
        <p:txBody>
          <a:bodyPr/>
          <a:lstStyle/>
          <a:p>
            <a:pPr>
              <a:defRPr/>
            </a:pPr>
            <a:fld id="{E63AB69E-A537-46C0-9C6B-D118EFA96729}" type="slidenum">
              <a:rPr lang="ja-JP" altLang="en-US" smtClean="0"/>
              <a:pPr>
                <a:defRPr/>
              </a:pPr>
              <a:t>38</a:t>
            </a:fld>
            <a:endParaRPr lang="en-US" altLang="ja-JP"/>
          </a:p>
        </p:txBody>
      </p:sp>
      <p:sp>
        <p:nvSpPr>
          <p:cNvPr id="4" name="コンテンツ プレースホルダー 1"/>
          <p:cNvSpPr txBox="1">
            <a:spLocks/>
          </p:cNvSpPr>
          <p:nvPr/>
        </p:nvSpPr>
        <p:spPr>
          <a:xfrm>
            <a:off x="350838" y="1484784"/>
            <a:ext cx="4530154" cy="4927129"/>
          </a:xfrm>
          <a:prstGeom prst="rect">
            <a:avLst/>
          </a:prstGeom>
        </p:spPr>
        <p:txBody>
          <a:bodyPr/>
          <a:lstStyle>
            <a:lvl1pPr marL="325438" indent="-325438" algn="l" defTabSz="971550" rtl="0" eaLnBrk="0" fontAlgn="base" hangingPunct="0">
              <a:spcBef>
                <a:spcPct val="50000"/>
              </a:spcBef>
              <a:spcAft>
                <a:spcPct val="0"/>
              </a:spcAft>
              <a:buClr>
                <a:srgbClr val="00B0F0"/>
              </a:buClr>
              <a:buFont typeface="Wingdings" panose="05000000000000000000" pitchFamily="2" charset="2"/>
              <a:buChar char="n"/>
              <a:tabLst>
                <a:tab pos="774700" algn="l"/>
              </a:tabLst>
              <a:defRPr kumimoji="1" sz="2000">
                <a:solidFill>
                  <a:schemeClr val="bg2"/>
                </a:solidFill>
                <a:latin typeface="メイリオ" pitchFamily="50" charset="-128"/>
                <a:ea typeface="メイリオ" pitchFamily="50" charset="-128"/>
                <a:cs typeface="メイリオ" pitchFamily="50" charset="-128"/>
              </a:defRPr>
            </a:lvl1pPr>
            <a:lvl2pPr marL="533400" indent="-177800" algn="l" defTabSz="971550" rtl="0" eaLnBrk="0" fontAlgn="base" hangingPunct="0">
              <a:spcBef>
                <a:spcPct val="35000"/>
              </a:spcBef>
              <a:spcAft>
                <a:spcPct val="0"/>
              </a:spcAft>
              <a:buClr>
                <a:srgbClr val="00B0F0"/>
              </a:buClr>
              <a:buSzPct val="75000"/>
              <a:buFont typeface="Wingdings" panose="05000000000000000000" pitchFamily="2" charset="2"/>
              <a:buChar char="l"/>
              <a:tabLst>
                <a:tab pos="533400" algn="l"/>
              </a:tabLst>
              <a:defRPr kumimoji="1" sz="1600">
                <a:solidFill>
                  <a:schemeClr val="bg2"/>
                </a:solidFill>
                <a:latin typeface="メイリオ" pitchFamily="50" charset="-128"/>
                <a:ea typeface="メイリオ" pitchFamily="50" charset="-128"/>
                <a:cs typeface="メイリオ" pitchFamily="50" charset="-128"/>
              </a:defRPr>
            </a:lvl2pPr>
            <a:lvl3pPr marL="622300" indent="-88900" algn="l" defTabSz="971550" rtl="0" eaLnBrk="0" fontAlgn="base" hangingPunct="0">
              <a:spcBef>
                <a:spcPct val="20000"/>
              </a:spcBef>
              <a:spcAft>
                <a:spcPct val="0"/>
              </a:spcAft>
              <a:buClr>
                <a:srgbClr val="00B0F0"/>
              </a:buClr>
              <a:buFont typeface="Wingdings" panose="05000000000000000000" pitchFamily="2" charset="2"/>
              <a:buChar char="Ø"/>
              <a:tabLst>
                <a:tab pos="622300" algn="l"/>
              </a:tabLst>
              <a:defRPr kumimoji="1" sz="1500">
                <a:solidFill>
                  <a:schemeClr val="bg2"/>
                </a:solidFill>
                <a:latin typeface="メイリオ" pitchFamily="50" charset="-128"/>
                <a:ea typeface="メイリオ" pitchFamily="50" charset="-128"/>
                <a:cs typeface="メイリオ" pitchFamily="50" charset="-128"/>
              </a:defRPr>
            </a:lvl3pPr>
            <a:lvl4pPr marL="923925" indent="-200025" algn="l" defTabSz="971550" rtl="0" eaLnBrk="0" fontAlgn="base" hangingPunct="0">
              <a:spcBef>
                <a:spcPct val="20000"/>
              </a:spcBef>
              <a:spcAft>
                <a:spcPct val="0"/>
              </a:spcAft>
              <a:buClr>
                <a:srgbClr val="00B0F0"/>
              </a:buClr>
              <a:buFont typeface="Wingdings" panose="05000000000000000000" pitchFamily="2" charset="2"/>
              <a:buChar char="ü"/>
              <a:tabLst>
                <a:tab pos="923925" algn="l"/>
              </a:tabLst>
              <a:defRPr kumimoji="1" sz="1300">
                <a:solidFill>
                  <a:schemeClr val="bg2"/>
                </a:solidFill>
                <a:latin typeface="メイリオ" pitchFamily="50" charset="-128"/>
                <a:ea typeface="メイリオ" pitchFamily="50" charset="-128"/>
                <a:cs typeface="メイリオ" pitchFamily="50" charset="-128"/>
              </a:defRPr>
            </a:lvl4pPr>
            <a:lvl5pPr marL="1160463" indent="-171450" algn="l" defTabSz="971550" rtl="0" eaLnBrk="0" fontAlgn="base" hangingPunct="0">
              <a:spcBef>
                <a:spcPct val="20000"/>
              </a:spcBef>
              <a:spcAft>
                <a:spcPct val="0"/>
              </a:spcAft>
              <a:buClr>
                <a:srgbClr val="00B0F0"/>
              </a:buClr>
              <a:buFont typeface="Arial" panose="020B0604020202020204" pitchFamily="34" charset="0"/>
              <a:buChar char="•"/>
              <a:tabLst>
                <a:tab pos="989013" algn="l"/>
              </a:tabLst>
              <a:defRPr kumimoji="1" sz="1200">
                <a:solidFill>
                  <a:schemeClr val="bg2"/>
                </a:solidFill>
                <a:latin typeface="メイリオ" pitchFamily="50" charset="-128"/>
                <a:ea typeface="メイリオ" pitchFamily="50" charset="-128"/>
                <a:cs typeface="メイリオ" pitchFamily="50" charset="-128"/>
              </a:defRPr>
            </a:lvl5pPr>
            <a:lvl6pPr marL="2322369"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6pPr>
            <a:lvl7pPr marL="2658640"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7pPr>
            <a:lvl8pPr marL="2994910"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8pPr>
            <a:lvl9pPr marL="3331181"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9pPr>
          </a:lstStyle>
          <a:p>
            <a:pPr marL="0" indent="0" latinLnBrk="1">
              <a:buFont typeface="Wingdings" panose="05000000000000000000" pitchFamily="2" charset="2"/>
              <a:buNone/>
            </a:pPr>
            <a:r>
              <a:rPr lang="ja-JP" altLang="en-US" sz="2400" b="1" kern="0" dirty="0"/>
              <a:t>ワークショップの手法・</a:t>
            </a:r>
            <a:endParaRPr lang="en-US" altLang="ja-JP" sz="2400" b="1" kern="0" dirty="0"/>
          </a:p>
          <a:p>
            <a:pPr marL="0" indent="0" latinLnBrk="1">
              <a:buFont typeface="Wingdings" panose="05000000000000000000" pitchFamily="2" charset="2"/>
              <a:buNone/>
            </a:pPr>
            <a:r>
              <a:rPr lang="ja-JP" altLang="en-US" sz="2400" b="1" kern="0" dirty="0"/>
              <a:t>空間の作り方について</a:t>
            </a:r>
            <a:endParaRPr lang="en-US" altLang="ja-JP" sz="2400" b="1" kern="0" dirty="0"/>
          </a:p>
          <a:p>
            <a:pPr latinLnBrk="1"/>
            <a:r>
              <a:rPr lang="ja-JP" altLang="en-US" sz="1800" kern="0" dirty="0"/>
              <a:t>野村恭彦著，</a:t>
            </a:r>
            <a:r>
              <a:rPr lang="en-US" altLang="ja-JP" sz="1800" kern="0" dirty="0"/>
              <a:t>2012</a:t>
            </a:r>
            <a:r>
              <a:rPr lang="ja-JP" altLang="en-US" sz="1800" kern="0" dirty="0" err="1"/>
              <a:t>，</a:t>
            </a:r>
            <a:r>
              <a:rPr lang="en-US" altLang="ja-JP" sz="1800" kern="0" dirty="0"/>
              <a:t>『</a:t>
            </a:r>
            <a:r>
              <a:rPr lang="ja-JP" altLang="en-US" sz="1800" kern="0" dirty="0"/>
              <a:t>フューチャーセンターをつくろう</a:t>
            </a:r>
            <a:r>
              <a:rPr lang="en-US" altLang="ja-JP" sz="1800" kern="0" dirty="0"/>
              <a:t>』</a:t>
            </a:r>
            <a:r>
              <a:rPr lang="ja-JP" altLang="en-US" sz="1800" kern="0" dirty="0"/>
              <a:t>プレジデント社．</a:t>
            </a:r>
            <a:endParaRPr lang="en-US" altLang="ja-JP" sz="1800" kern="0" dirty="0"/>
          </a:p>
          <a:p>
            <a:pPr lvl="2" latinLnBrk="1"/>
            <a:endParaRPr lang="en-US" altLang="ja-JP" sz="1300" kern="0" dirty="0"/>
          </a:p>
          <a:p>
            <a:pPr latinLnBrk="1"/>
            <a:r>
              <a:rPr lang="ja-JP" altLang="en-US" sz="1800" kern="0" dirty="0"/>
              <a:t>デイブ・グレイ，サニー・ブラウン，ジェームズ・マカヌフォ著，野村恭彦監修，武舎広幸・武舎</a:t>
            </a:r>
            <a:r>
              <a:rPr lang="ja-JP" altLang="en-US" sz="1800" kern="0" dirty="0" err="1"/>
              <a:t>るみ</a:t>
            </a:r>
            <a:r>
              <a:rPr lang="ja-JP" altLang="en-US" sz="1800" kern="0" dirty="0"/>
              <a:t>翻訳，</a:t>
            </a:r>
            <a:r>
              <a:rPr lang="en-US" altLang="ja-JP" sz="1800" kern="0" dirty="0"/>
              <a:t>2011</a:t>
            </a:r>
            <a:r>
              <a:rPr lang="ja-JP" altLang="en-US" sz="1800" kern="0" dirty="0" err="1"/>
              <a:t>，</a:t>
            </a:r>
            <a:r>
              <a:rPr lang="en-US" altLang="ja-JP" sz="1800" kern="0" dirty="0"/>
              <a:t>『</a:t>
            </a:r>
            <a:r>
              <a:rPr lang="ja-JP" altLang="en-US" sz="1800" kern="0" dirty="0"/>
              <a:t>ゲームストーミング</a:t>
            </a:r>
            <a:r>
              <a:rPr lang="en-US" altLang="ja-JP" sz="1800" kern="0" dirty="0"/>
              <a:t>―</a:t>
            </a:r>
            <a:r>
              <a:rPr lang="ja-JP" altLang="en-US" sz="1800" kern="0" dirty="0"/>
              <a:t>会議、チーム、プロジェクトを成功へと導く</a:t>
            </a:r>
            <a:r>
              <a:rPr lang="en-US" altLang="ja-JP" sz="1800" kern="0" dirty="0"/>
              <a:t>87</a:t>
            </a:r>
            <a:r>
              <a:rPr lang="ja-JP" altLang="en-US" sz="1800" kern="0" dirty="0"/>
              <a:t>のゲーム</a:t>
            </a:r>
            <a:r>
              <a:rPr lang="en-US" altLang="ja-JP" sz="1800" kern="0" dirty="0"/>
              <a:t>』</a:t>
            </a:r>
            <a:r>
              <a:rPr lang="ja-JP" altLang="en-US" sz="1800" kern="0" dirty="0"/>
              <a:t>オーム社</a:t>
            </a:r>
            <a:r>
              <a:rPr lang="en-US" altLang="ja-JP" sz="1800" kern="0" dirty="0"/>
              <a:t>.</a:t>
            </a:r>
          </a:p>
        </p:txBody>
      </p:sp>
      <p:pic>
        <p:nvPicPr>
          <p:cNvPr id="1026" name="Picture 2" descr="https://img.omni7.jp/co/productimage/0001/product/10/1106156610/image/1106156610_main_l.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77136" y="1196752"/>
            <a:ext cx="2664296" cy="26642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oreilly.co.jp/books/images/picture_large978-4-87311-505-4.jpe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04934" y="3956387"/>
            <a:ext cx="1808699" cy="2567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592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680"/>
            <a:ext cx="9906000" cy="4592773"/>
          </a:xfrm>
          <a:prstGeom prst="rect">
            <a:avLst/>
          </a:prstGeom>
        </p:spPr>
      </p:pic>
      <p:sp>
        <p:nvSpPr>
          <p:cNvPr id="2" name="タイトル 1"/>
          <p:cNvSpPr>
            <a:spLocks noGrp="1"/>
          </p:cNvSpPr>
          <p:nvPr>
            <p:ph type="ctrTitle"/>
          </p:nvPr>
        </p:nvSpPr>
        <p:spPr>
          <a:xfrm>
            <a:off x="868838" y="4559523"/>
            <a:ext cx="8176103" cy="1236440"/>
          </a:xfrm>
          <a:noFill/>
        </p:spPr>
        <p:txBody>
          <a:bodyPr>
            <a:normAutofit/>
          </a:bodyPr>
          <a:lstStyle/>
          <a:p>
            <a:pPr>
              <a:lnSpc>
                <a:spcPct val="80000"/>
              </a:lnSpc>
            </a:pPr>
            <a:r>
              <a:rPr lang="ja-JP" altLang="en-US" sz="5100" dirty="0"/>
              <a:t>ゴミ拾いとマチのデザイン</a:t>
            </a:r>
          </a:p>
        </p:txBody>
      </p:sp>
      <p:sp>
        <p:nvSpPr>
          <p:cNvPr id="3" name="サブタイトル 2"/>
          <p:cNvSpPr>
            <a:spLocks noGrp="1"/>
          </p:cNvSpPr>
          <p:nvPr>
            <p:ph type="subTitle" idx="1"/>
          </p:nvPr>
        </p:nvSpPr>
        <p:spPr>
          <a:xfrm>
            <a:off x="868838" y="5867524"/>
            <a:ext cx="8176103" cy="644594"/>
          </a:xfrm>
          <a:noFill/>
        </p:spPr>
        <p:txBody>
          <a:bodyPr>
            <a:normAutofit fontScale="92500" lnSpcReduction="20000"/>
          </a:bodyPr>
          <a:lstStyle/>
          <a:p>
            <a:r>
              <a:rPr lang="ja-JP" altLang="en-US" dirty="0"/>
              <a:t>登戸・向ヶ丘遊園編　</a:t>
            </a:r>
            <a:r>
              <a:rPr kumimoji="1" lang="en-US" altLang="ja-JP" dirty="0"/>
              <a:t>2017</a:t>
            </a:r>
            <a:r>
              <a:rPr kumimoji="1" lang="ja-JP" altLang="en-US" dirty="0"/>
              <a:t>年</a:t>
            </a:r>
            <a:r>
              <a:rPr kumimoji="1" lang="en-US" altLang="ja-JP" dirty="0"/>
              <a:t>1</a:t>
            </a:r>
            <a:r>
              <a:rPr kumimoji="1" lang="ja-JP" altLang="en-US" dirty="0"/>
              <a:t>月</a:t>
            </a:r>
            <a:r>
              <a:rPr kumimoji="1" lang="en-US" altLang="ja-JP" dirty="0"/>
              <a:t>21</a:t>
            </a:r>
            <a:r>
              <a:rPr kumimoji="1" lang="ja-JP" altLang="en-US" dirty="0"/>
              <a:t>日（土）</a:t>
            </a:r>
            <a:endParaRPr kumimoji="1" lang="en-US" altLang="ja-JP" dirty="0"/>
          </a:p>
          <a:p>
            <a:r>
              <a:rPr kumimoji="1" lang="ja-JP" altLang="en-US" dirty="0"/>
              <a:t>国際大学グローバル・コミュニケーション・センター</a:t>
            </a:r>
          </a:p>
        </p:txBody>
      </p:sp>
      <p:sp>
        <p:nvSpPr>
          <p:cNvPr id="4" name="テキスト ボックス 3"/>
          <p:cNvSpPr txBox="1"/>
          <p:nvPr/>
        </p:nvSpPr>
        <p:spPr>
          <a:xfrm>
            <a:off x="5487334" y="6488668"/>
            <a:ext cx="4451981" cy="369332"/>
          </a:xfrm>
          <a:prstGeom prst="rect">
            <a:avLst/>
          </a:prstGeom>
          <a:noFill/>
        </p:spPr>
        <p:txBody>
          <a:bodyPr wrap="square" rtlCol="0">
            <a:spAutoFit/>
          </a:bodyPr>
          <a:lstStyle/>
          <a:p>
            <a:pPr algn="l"/>
            <a:r>
              <a:rPr kumimoji="1" lang="en-US" altLang="ja-JP" b="1"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b="1"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実際のワークショップで使用した資料</a:t>
            </a:r>
          </a:p>
        </p:txBody>
      </p:sp>
    </p:spTree>
    <p:extLst>
      <p:ext uri="{BB962C8B-B14F-4D97-AF65-F5344CB8AC3E}">
        <p14:creationId xmlns:p14="http://schemas.microsoft.com/office/powerpoint/2010/main" val="1793718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4980A700-4276-4BF2-B4B1-304141AFFF1B}" type="slidenum">
              <a:rPr lang="ja-JP" altLang="en-US" smtClean="0"/>
              <a:pPr>
                <a:defRPr/>
              </a:pPr>
              <a:t>4</a:t>
            </a:fld>
            <a:endParaRPr lang="en-US" altLang="ja-JP" dirty="0"/>
          </a:p>
        </p:txBody>
      </p:sp>
      <p:sp>
        <p:nvSpPr>
          <p:cNvPr id="3" name="タイトル 2"/>
          <p:cNvSpPr>
            <a:spLocks noGrp="1"/>
          </p:cNvSpPr>
          <p:nvPr>
            <p:ph type="title"/>
          </p:nvPr>
        </p:nvSpPr>
        <p:spPr/>
        <p:txBody>
          <a:bodyPr/>
          <a:lstStyle/>
          <a:p>
            <a:r>
              <a:rPr kumimoji="1" lang="ja-JP" altLang="en-US" dirty="0"/>
              <a:t>はじめに</a:t>
            </a:r>
          </a:p>
        </p:txBody>
      </p:sp>
      <p:sp>
        <p:nvSpPr>
          <p:cNvPr id="4" name="コンテンツ プレースホルダー 3"/>
          <p:cNvSpPr>
            <a:spLocks noGrp="1"/>
          </p:cNvSpPr>
          <p:nvPr>
            <p:ph idx="1"/>
          </p:nvPr>
        </p:nvSpPr>
        <p:spPr/>
        <p:txBody>
          <a:bodyPr/>
          <a:lstStyle/>
          <a:p>
            <a:r>
              <a:rPr lang="ja-JP" altLang="en-US" dirty="0"/>
              <a:t>現代では、少子高齢化や、独り暮らし世帯の増加、ライフスタイルの多様化などが進むことにより、地域住民どうしのコミュニケーションに基づく協力関係が弱まっていく傾向にあります。</a:t>
            </a:r>
            <a:endParaRPr lang="en-US" altLang="ja-JP" dirty="0"/>
          </a:p>
          <a:p>
            <a:pPr lvl="2"/>
            <a:endParaRPr lang="en-US" altLang="ja-JP" dirty="0"/>
          </a:p>
          <a:p>
            <a:r>
              <a:rPr lang="ja-JP" altLang="en-US" dirty="0"/>
              <a:t>地域住民どうしの協力関係が弱まっていくと、本来であれば住民が自分たちで解決することができるはずの地域課題や環境問題が行政に持ち込まれることになり、行政・社会的コストが増えてしまいます。</a:t>
            </a:r>
            <a:endParaRPr lang="en-US" altLang="ja-JP" dirty="0"/>
          </a:p>
          <a:p>
            <a:pPr lvl="2"/>
            <a:endParaRPr lang="en-US" altLang="ja-JP" dirty="0"/>
          </a:p>
          <a:p>
            <a:r>
              <a:rPr lang="ja-JP" altLang="en-US" dirty="0"/>
              <a:t>しかしこれからの人口減少社会では、行政が使える予算や資源も次第に限られていくため、結果として、身近な住環境がこれまでより悪化していくことも懸念されます。</a:t>
            </a:r>
            <a:endParaRPr lang="en-US" altLang="ja-JP" dirty="0"/>
          </a:p>
          <a:p>
            <a:pPr lvl="2"/>
            <a:endParaRPr lang="en-US" altLang="ja-JP" dirty="0"/>
          </a:p>
          <a:p>
            <a:r>
              <a:rPr lang="ja-JP" altLang="en-US" dirty="0"/>
              <a:t>このような問題意識から、私たちは、地域における環境コミュニケーションを活性化させ、地域住民による協働や環境行動を促すのに効果的な方法や、そのプロセスを研究しています。本手引書がそうしたことに取組もうとされる方の参考になることを願っています。</a:t>
            </a:r>
            <a:endParaRPr kumimoji="1" lang="en-US" altLang="ja-JP" dirty="0"/>
          </a:p>
        </p:txBody>
      </p:sp>
    </p:spTree>
    <p:extLst>
      <p:ext uri="{BB962C8B-B14F-4D97-AF65-F5344CB8AC3E}">
        <p14:creationId xmlns:p14="http://schemas.microsoft.com/office/powerpoint/2010/main" val="1985869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b="1" dirty="0"/>
              <a:t>今日の目的</a:t>
            </a:r>
          </a:p>
        </p:txBody>
      </p:sp>
      <p:sp>
        <p:nvSpPr>
          <p:cNvPr id="5" name="コンテンツ プレースホルダー 4"/>
          <p:cNvSpPr>
            <a:spLocks noGrp="1"/>
          </p:cNvSpPr>
          <p:nvPr>
            <p:ph idx="1"/>
          </p:nvPr>
        </p:nvSpPr>
        <p:spPr/>
        <p:txBody>
          <a:bodyPr>
            <a:normAutofit lnSpcReduction="10000"/>
          </a:bodyPr>
          <a:lstStyle/>
          <a:p>
            <a:pPr marL="0" indent="0">
              <a:lnSpc>
                <a:spcPct val="150000"/>
              </a:lnSpc>
              <a:buNone/>
            </a:pPr>
            <a:r>
              <a:rPr kumimoji="1" lang="ja-JP" altLang="en-US" dirty="0">
                <a:latin typeface="+mj-ea"/>
                <a:ea typeface="+mj-ea"/>
              </a:rPr>
              <a:t>ゴミを拾うだけではなく、</a:t>
            </a:r>
            <a:br>
              <a:rPr kumimoji="1" lang="en-US" altLang="ja-JP" dirty="0">
                <a:latin typeface="+mj-ea"/>
                <a:ea typeface="+mj-ea"/>
              </a:rPr>
            </a:br>
            <a:r>
              <a:rPr kumimoji="1" lang="ja-JP" altLang="en-US" dirty="0">
                <a:latin typeface="+mj-ea"/>
                <a:ea typeface="+mj-ea"/>
              </a:rPr>
              <a:t>街の未来を考えるだけでもなく、</a:t>
            </a:r>
            <a:br>
              <a:rPr kumimoji="1" lang="en-US" altLang="ja-JP" dirty="0">
                <a:latin typeface="+mj-ea"/>
                <a:ea typeface="+mj-ea"/>
              </a:rPr>
            </a:br>
            <a:r>
              <a:rPr kumimoji="1" lang="ja-JP" altLang="en-US" dirty="0">
                <a:latin typeface="+mj-ea"/>
                <a:ea typeface="+mj-ea"/>
              </a:rPr>
              <a:t>その</a:t>
            </a:r>
            <a:r>
              <a:rPr kumimoji="1" lang="en-US" altLang="ja-JP" dirty="0">
                <a:latin typeface="+mj-ea"/>
                <a:ea typeface="+mj-ea"/>
              </a:rPr>
              <a:t>2</a:t>
            </a:r>
            <a:r>
              <a:rPr kumimoji="1" lang="ja-JP" altLang="en-US" dirty="0" err="1">
                <a:latin typeface="+mj-ea"/>
                <a:ea typeface="+mj-ea"/>
              </a:rPr>
              <a:t>つを</a:t>
            </a:r>
            <a:r>
              <a:rPr kumimoji="1" lang="ja-JP" altLang="en-US" dirty="0">
                <a:latin typeface="+mj-ea"/>
                <a:ea typeface="+mj-ea"/>
              </a:rPr>
              <a:t>組合せます。</a:t>
            </a:r>
            <a:endParaRPr kumimoji="1" lang="en-US" altLang="ja-JP" dirty="0">
              <a:latin typeface="+mj-ea"/>
              <a:ea typeface="+mj-ea"/>
            </a:endParaRPr>
          </a:p>
          <a:p>
            <a:pPr marL="0" indent="0">
              <a:lnSpc>
                <a:spcPct val="150000"/>
              </a:lnSpc>
              <a:buNone/>
            </a:pPr>
            <a:br>
              <a:rPr lang="en-US" altLang="ja-JP" sz="1600" dirty="0">
                <a:latin typeface="+mj-ea"/>
                <a:ea typeface="+mj-ea"/>
              </a:rPr>
            </a:br>
            <a:r>
              <a:rPr lang="ja-JP" altLang="en-US" dirty="0">
                <a:latin typeface="+mj-ea"/>
                <a:ea typeface="+mj-ea"/>
              </a:rPr>
              <a:t>みんなで</a:t>
            </a:r>
            <a:r>
              <a:rPr kumimoji="1" lang="ja-JP" altLang="en-US" dirty="0">
                <a:latin typeface="+mj-ea"/>
                <a:ea typeface="+mj-ea"/>
              </a:rPr>
              <a:t>歩いて、虫の目で街を見て、調べて、</a:t>
            </a:r>
            <a:br>
              <a:rPr kumimoji="1" lang="en-US" altLang="ja-JP" dirty="0">
                <a:latin typeface="+mj-ea"/>
                <a:ea typeface="+mj-ea"/>
              </a:rPr>
            </a:br>
            <a:r>
              <a:rPr kumimoji="1" lang="ja-JP" altLang="en-US" dirty="0">
                <a:latin typeface="+mj-ea"/>
                <a:ea typeface="+mj-ea"/>
              </a:rPr>
              <a:t>街の環境に軸足を置きながら</a:t>
            </a:r>
            <a:br>
              <a:rPr kumimoji="1" lang="en-US" altLang="ja-JP" dirty="0">
                <a:latin typeface="+mj-ea"/>
                <a:ea typeface="+mj-ea"/>
              </a:rPr>
            </a:br>
            <a:r>
              <a:rPr kumimoji="1" lang="ja-JP" altLang="en-US" dirty="0">
                <a:latin typeface="+mj-ea"/>
                <a:ea typeface="+mj-ea"/>
              </a:rPr>
              <a:t>これからの街の作り方（デザイン）を考えます。</a:t>
            </a:r>
          </a:p>
        </p:txBody>
      </p:sp>
    </p:spTree>
    <p:extLst>
      <p:ext uri="{BB962C8B-B14F-4D97-AF65-F5344CB8AC3E}">
        <p14:creationId xmlns:p14="http://schemas.microsoft.com/office/powerpoint/2010/main" val="22888813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b="1" dirty="0"/>
              <a:t>今日の流れ</a:t>
            </a:r>
          </a:p>
        </p:txBody>
      </p:sp>
      <p:sp>
        <p:nvSpPr>
          <p:cNvPr id="3" name="コンテンツ プレースホルダー 2"/>
          <p:cNvSpPr>
            <a:spLocks noGrp="1"/>
          </p:cNvSpPr>
          <p:nvPr>
            <p:ph idx="1"/>
          </p:nvPr>
        </p:nvSpPr>
        <p:spPr/>
        <p:txBody>
          <a:bodyPr>
            <a:normAutofit fontScale="92500" lnSpcReduction="10000"/>
          </a:bodyPr>
          <a:lstStyle/>
          <a:p>
            <a:pPr marL="0" indent="0">
              <a:buNone/>
            </a:pPr>
            <a:r>
              <a:rPr lang="en-US" altLang="ja-JP" dirty="0"/>
              <a:t>11</a:t>
            </a:r>
            <a:r>
              <a:rPr lang="ja-JP" altLang="en-US" dirty="0"/>
              <a:t>時：ゴミ拾い調査　会場から出発</a:t>
            </a:r>
          </a:p>
          <a:p>
            <a:pPr marL="0" indent="0">
              <a:buNone/>
            </a:pPr>
            <a:r>
              <a:rPr lang="ja-JP" altLang="en-US" dirty="0"/>
              <a:t>↓</a:t>
            </a:r>
          </a:p>
          <a:p>
            <a:pPr marL="0" indent="0">
              <a:buNone/>
            </a:pPr>
            <a:r>
              <a:rPr lang="en-US" altLang="ja-JP" dirty="0"/>
              <a:t>11</a:t>
            </a:r>
            <a:r>
              <a:rPr lang="ja-JP" altLang="en-US" dirty="0"/>
              <a:t>時</a:t>
            </a:r>
            <a:r>
              <a:rPr lang="en-US" altLang="ja-JP" dirty="0"/>
              <a:t>45</a:t>
            </a:r>
            <a:r>
              <a:rPr lang="ja-JP" altLang="en-US" dirty="0"/>
              <a:t>分：会議室へ移動</a:t>
            </a:r>
            <a:endParaRPr lang="en-US" altLang="ja-JP" dirty="0"/>
          </a:p>
          <a:p>
            <a:pPr marL="457200" lvl="1" indent="0">
              <a:buNone/>
            </a:pPr>
            <a:r>
              <a:rPr lang="ja-JP" altLang="en-US" dirty="0"/>
              <a:t>会場で食事を入手して行ってもいいですね</a:t>
            </a:r>
          </a:p>
          <a:p>
            <a:pPr marL="0" indent="0">
              <a:buNone/>
            </a:pPr>
            <a:r>
              <a:rPr lang="ja-JP" altLang="en-US" dirty="0"/>
              <a:t>↓</a:t>
            </a:r>
          </a:p>
          <a:p>
            <a:pPr marL="0" indent="0">
              <a:buNone/>
            </a:pPr>
            <a:r>
              <a:rPr lang="en-US" altLang="ja-JP" dirty="0"/>
              <a:t>12</a:t>
            </a:r>
            <a:r>
              <a:rPr lang="ja-JP" altLang="en-US" dirty="0"/>
              <a:t>時</a:t>
            </a:r>
            <a:r>
              <a:rPr lang="en-US" altLang="ja-JP" dirty="0"/>
              <a:t>00</a:t>
            </a:r>
            <a:r>
              <a:rPr lang="ja-JP" altLang="en-US" dirty="0"/>
              <a:t>分：ワークショップ開始</a:t>
            </a:r>
          </a:p>
          <a:p>
            <a:pPr marL="0" indent="0">
              <a:buNone/>
            </a:pPr>
            <a:r>
              <a:rPr lang="ja-JP" altLang="en-US" dirty="0"/>
              <a:t>↓</a:t>
            </a:r>
          </a:p>
          <a:p>
            <a:pPr marL="0" indent="0">
              <a:buNone/>
            </a:pPr>
            <a:r>
              <a:rPr lang="en-US" altLang="ja-JP" dirty="0"/>
              <a:t>13</a:t>
            </a:r>
            <a:r>
              <a:rPr lang="ja-JP" altLang="en-US" dirty="0"/>
              <a:t>時</a:t>
            </a:r>
            <a:r>
              <a:rPr lang="en-US" altLang="ja-JP" dirty="0"/>
              <a:t>15</a:t>
            </a:r>
            <a:r>
              <a:rPr lang="ja-JP" altLang="en-US" dirty="0"/>
              <a:t>分：ワークショップ終了・会場へ移動</a:t>
            </a:r>
            <a:endParaRPr lang="en-US" altLang="ja-JP" dirty="0"/>
          </a:p>
          <a:p>
            <a:pPr marL="0" indent="0">
              <a:buNone/>
            </a:pPr>
            <a:r>
              <a:rPr lang="ja-JP" altLang="en-US" dirty="0"/>
              <a:t>↓</a:t>
            </a:r>
            <a:endParaRPr lang="en-US" altLang="ja-JP" dirty="0"/>
          </a:p>
          <a:p>
            <a:pPr marL="0" indent="0">
              <a:buNone/>
            </a:pPr>
            <a:r>
              <a:rPr lang="en-US" altLang="ja-JP" dirty="0"/>
              <a:t>13</a:t>
            </a:r>
            <a:r>
              <a:rPr lang="ja-JP" altLang="en-US" dirty="0"/>
              <a:t>時</a:t>
            </a:r>
            <a:r>
              <a:rPr lang="en-US" altLang="ja-JP" dirty="0"/>
              <a:t>45</a:t>
            </a:r>
            <a:r>
              <a:rPr lang="ja-JP" altLang="en-US" dirty="0"/>
              <a:t>分：会場で成果を発表（</a:t>
            </a:r>
            <a:r>
              <a:rPr lang="en-US" altLang="ja-JP" dirty="0"/>
              <a:t>15</a:t>
            </a:r>
            <a:r>
              <a:rPr lang="ja-JP" altLang="en-US" dirty="0"/>
              <a:t>分程度）</a:t>
            </a:r>
          </a:p>
        </p:txBody>
      </p:sp>
    </p:spTree>
    <p:extLst>
      <p:ext uri="{BB962C8B-B14F-4D97-AF65-F5344CB8AC3E}">
        <p14:creationId xmlns:p14="http://schemas.microsoft.com/office/powerpoint/2010/main" val="13699939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1000" y="263447"/>
            <a:ext cx="9144000" cy="6319384"/>
          </a:xfrm>
          <a:prstGeom prst="rect">
            <a:avLst/>
          </a:prstGeom>
        </p:spPr>
      </p:pic>
      <p:sp>
        <p:nvSpPr>
          <p:cNvPr id="3" name="テキスト ボックス 2"/>
          <p:cNvSpPr txBox="1"/>
          <p:nvPr/>
        </p:nvSpPr>
        <p:spPr>
          <a:xfrm>
            <a:off x="575251" y="427893"/>
            <a:ext cx="8631761" cy="49013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auto">
              <a:spcBef>
                <a:spcPts val="0"/>
              </a:spcBef>
              <a:spcAft>
                <a:spcPts val="0"/>
              </a:spcAft>
            </a:pPr>
            <a:r>
              <a:rPr kumimoji="0" lang="ja-JP" altLang="en-US" sz="2585" dirty="0">
                <a:solidFill>
                  <a:prstClr val="black"/>
                </a:solidFill>
                <a:latin typeface="Hiragino Kaku Gothic Pro W3" charset="-128"/>
                <a:ea typeface="Hiragino Kaku Gothic Pro W3" charset="-128"/>
                <a:cs typeface="Hiragino Kaku Gothic Pro W3" charset="-128"/>
              </a:rPr>
              <a:t>調査方法：調査対象の道路で範囲</a:t>
            </a:r>
            <a:r>
              <a:rPr kumimoji="0" lang="en-US" altLang="ja-JP" sz="2585" dirty="0">
                <a:solidFill>
                  <a:prstClr val="black"/>
                </a:solidFill>
                <a:latin typeface="Hiragino Kaku Gothic Pro W3" charset="-128"/>
                <a:ea typeface="Hiragino Kaku Gothic Pro W3" charset="-128"/>
                <a:cs typeface="Hiragino Kaku Gothic Pro W3" charset="-128"/>
              </a:rPr>
              <a:t>(10m)</a:t>
            </a:r>
            <a:r>
              <a:rPr kumimoji="0" lang="ja-JP" altLang="en-US" sz="2585" dirty="0">
                <a:solidFill>
                  <a:prstClr val="black"/>
                </a:solidFill>
                <a:latin typeface="Hiragino Kaku Gothic Pro W3" charset="-128"/>
                <a:ea typeface="Hiragino Kaku Gothic Pro W3" charset="-128"/>
                <a:cs typeface="Hiragino Kaku Gothic Pro W3" charset="-128"/>
              </a:rPr>
              <a:t>を決める</a:t>
            </a:r>
            <a:endParaRPr lang="ja-JP" altLang="en-US" sz="2585" dirty="0">
              <a:solidFill>
                <a:prstClr val="black"/>
              </a:solidFill>
              <a:latin typeface="Hiragino Kaku Gothic Pro W3" charset="-128"/>
              <a:ea typeface="Hiragino Kaku Gothic Pro W3" charset="-128"/>
              <a:cs typeface="Hiragino Kaku Gothic Pro W3" charset="-128"/>
            </a:endParaRPr>
          </a:p>
        </p:txBody>
      </p:sp>
      <p:sp>
        <p:nvSpPr>
          <p:cNvPr id="5" name="テキスト ボックス 4"/>
          <p:cNvSpPr txBox="1"/>
          <p:nvPr/>
        </p:nvSpPr>
        <p:spPr>
          <a:xfrm>
            <a:off x="5413489" y="4825791"/>
            <a:ext cx="3809056" cy="162698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457200" fontAlgn="auto">
              <a:spcBef>
                <a:spcPts val="0"/>
              </a:spcBef>
              <a:spcAft>
                <a:spcPts val="0"/>
              </a:spcAft>
            </a:pPr>
            <a:r>
              <a:rPr kumimoji="0" lang="ja-JP" altLang="en-US" sz="1662" dirty="0">
                <a:solidFill>
                  <a:prstClr val="black"/>
                </a:solidFill>
                <a:latin typeface="Calibri" panose="020F0502020204030204"/>
                <a:ea typeface="メイリオ" panose="020B0604030504040204" pitchFamily="50" charset="-128"/>
              </a:rPr>
              <a:t>条件</a:t>
            </a:r>
            <a:br>
              <a:rPr kumimoji="0" lang="en-US" altLang="ja-JP" sz="1662" dirty="0">
                <a:solidFill>
                  <a:prstClr val="black"/>
                </a:solidFill>
                <a:latin typeface="Calibri" panose="020F0502020204030204"/>
                <a:ea typeface="メイリオ" panose="020B0604030504040204" pitchFamily="50" charset="-128"/>
              </a:rPr>
            </a:br>
            <a:r>
              <a:rPr kumimoji="0" lang="ja-JP" altLang="en-US" sz="1662" dirty="0">
                <a:solidFill>
                  <a:prstClr val="black"/>
                </a:solidFill>
                <a:latin typeface="Calibri" panose="020F0502020204030204"/>
                <a:ea typeface="メイリオ" panose="020B0604030504040204" pitchFamily="50" charset="-128"/>
              </a:rPr>
              <a:t>①　危険が無い場所</a:t>
            </a:r>
            <a:br>
              <a:rPr kumimoji="0" lang="ja-JP" altLang="en-US" sz="1662" dirty="0">
                <a:solidFill>
                  <a:prstClr val="black"/>
                </a:solidFill>
                <a:latin typeface="Calibri" panose="020F0502020204030204"/>
                <a:ea typeface="メイリオ" panose="020B0604030504040204" pitchFamily="50" charset="-128"/>
              </a:rPr>
            </a:br>
            <a:r>
              <a:rPr kumimoji="0" lang="ja-JP" altLang="en-US" sz="1662" dirty="0">
                <a:solidFill>
                  <a:prstClr val="black"/>
                </a:solidFill>
                <a:latin typeface="Calibri" panose="020F0502020204030204"/>
                <a:ea typeface="メイリオ" panose="020B0604030504040204" pitchFamily="50" charset="-128"/>
              </a:rPr>
              <a:t>②　人やお店に迷惑をかけにくい場所</a:t>
            </a:r>
            <a:br>
              <a:rPr kumimoji="0" lang="ja-JP" altLang="en-US" sz="1662" dirty="0">
                <a:solidFill>
                  <a:prstClr val="black"/>
                </a:solidFill>
                <a:latin typeface="Calibri" panose="020F0502020204030204"/>
                <a:ea typeface="メイリオ" panose="020B0604030504040204" pitchFamily="50" charset="-128"/>
              </a:rPr>
            </a:br>
            <a:r>
              <a:rPr kumimoji="0" lang="ja-JP" altLang="en-US" sz="1662" dirty="0">
                <a:solidFill>
                  <a:prstClr val="black"/>
                </a:solidFill>
                <a:latin typeface="Calibri" panose="020F0502020204030204"/>
                <a:ea typeface="メイリオ" panose="020B0604030504040204" pitchFamily="50" charset="-128"/>
              </a:rPr>
              <a:t>③　植え込み、側溝がある場所</a:t>
            </a:r>
            <a:br>
              <a:rPr kumimoji="0" lang="ja-JP" altLang="en-US" sz="1662" dirty="0">
                <a:solidFill>
                  <a:prstClr val="black"/>
                </a:solidFill>
                <a:latin typeface="Calibri" panose="020F0502020204030204"/>
                <a:ea typeface="メイリオ" panose="020B0604030504040204" pitchFamily="50" charset="-128"/>
              </a:rPr>
            </a:br>
            <a:r>
              <a:rPr kumimoji="0" lang="ja-JP" altLang="en-US" sz="1662" dirty="0">
                <a:solidFill>
                  <a:prstClr val="black"/>
                </a:solidFill>
                <a:latin typeface="Calibri" panose="020F0502020204030204"/>
                <a:ea typeface="メイリオ" panose="020B0604030504040204" pitchFamily="50" charset="-128"/>
              </a:rPr>
              <a:t>④　ごみの集積所やごみ箱が無い場所</a:t>
            </a:r>
            <a:br>
              <a:rPr kumimoji="0" lang="ja-JP" altLang="en-US" sz="1662" dirty="0">
                <a:solidFill>
                  <a:prstClr val="black"/>
                </a:solidFill>
                <a:latin typeface="Calibri" panose="020F0502020204030204"/>
                <a:ea typeface="メイリオ" panose="020B0604030504040204" pitchFamily="50" charset="-128"/>
              </a:rPr>
            </a:br>
            <a:r>
              <a:rPr kumimoji="0" lang="ja-JP" altLang="en-US" sz="1662" dirty="0">
                <a:solidFill>
                  <a:prstClr val="black"/>
                </a:solidFill>
                <a:latin typeface="Calibri" panose="020F0502020204030204"/>
                <a:ea typeface="メイリオ" panose="020B0604030504040204" pitchFamily="50" charset="-128"/>
              </a:rPr>
              <a:t>⑤　交差点の中ではない場所</a:t>
            </a:r>
            <a:endParaRPr lang="ja-JP" altLang="en-US" sz="1662" dirty="0">
              <a:solidFill>
                <a:prstClr val="black"/>
              </a:solidFill>
              <a:latin typeface="Calibri" panose="020F0502020204030204"/>
              <a:ea typeface="メイリオ" panose="020B0604030504040204" pitchFamily="50" charset="-128"/>
            </a:endParaRPr>
          </a:p>
        </p:txBody>
      </p:sp>
    </p:spTree>
    <p:extLst>
      <p:ext uri="{BB962C8B-B14F-4D97-AF65-F5344CB8AC3E}">
        <p14:creationId xmlns:p14="http://schemas.microsoft.com/office/powerpoint/2010/main" val="28042281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0" y="263769"/>
            <a:ext cx="9144000" cy="6330462"/>
          </a:xfrm>
          <a:prstGeom prst="rect">
            <a:avLst/>
          </a:prstGeom>
        </p:spPr>
      </p:pic>
      <p:sp>
        <p:nvSpPr>
          <p:cNvPr id="3" name="テキスト ボックス 2"/>
          <p:cNvSpPr txBox="1"/>
          <p:nvPr/>
        </p:nvSpPr>
        <p:spPr>
          <a:xfrm>
            <a:off x="575251" y="427894"/>
            <a:ext cx="8631761" cy="49013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auto">
              <a:spcBef>
                <a:spcPts val="0"/>
              </a:spcBef>
              <a:spcAft>
                <a:spcPts val="0"/>
              </a:spcAft>
            </a:pPr>
            <a:r>
              <a:rPr kumimoji="0" lang="ja-JP" altLang="en-US" sz="2585" dirty="0">
                <a:solidFill>
                  <a:prstClr val="black"/>
                </a:solidFill>
                <a:latin typeface="Hiragino Kaku Gothic Pro W3" charset="-128"/>
                <a:ea typeface="Hiragino Kaku Gothic Pro W3" charset="-128"/>
                <a:cs typeface="Hiragino Kaku Gothic Pro W3" charset="-128"/>
              </a:rPr>
              <a:t>見えやすい場所、見えにくい場所に分けてごみを数える</a:t>
            </a:r>
            <a:endParaRPr lang="ja-JP" altLang="en-US" sz="2585" dirty="0">
              <a:solidFill>
                <a:prstClr val="black"/>
              </a:solidFill>
              <a:latin typeface="Hiragino Kaku Gothic Pro W3" charset="-128"/>
              <a:ea typeface="Hiragino Kaku Gothic Pro W3" charset="-128"/>
              <a:cs typeface="Hiragino Kaku Gothic Pro W3" charset="-128"/>
            </a:endParaRPr>
          </a:p>
        </p:txBody>
      </p:sp>
      <p:sp>
        <p:nvSpPr>
          <p:cNvPr id="5" name="ドーナツ 4"/>
          <p:cNvSpPr/>
          <p:nvPr/>
        </p:nvSpPr>
        <p:spPr>
          <a:xfrm>
            <a:off x="3774131" y="2431552"/>
            <a:ext cx="705032" cy="650799"/>
          </a:xfrm>
          <a:prstGeom prst="donut">
            <a:avLst>
              <a:gd name="adj" fmla="val 5777"/>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ja-JP" altLang="en-US" sz="1662">
              <a:solidFill>
                <a:prstClr val="black"/>
              </a:solidFill>
              <a:latin typeface="Calibri" panose="020F0502020204030204"/>
              <a:ea typeface="メイリオ" panose="020B0604030504040204" pitchFamily="50" charset="-128"/>
            </a:endParaRPr>
          </a:p>
        </p:txBody>
      </p:sp>
    </p:spTree>
    <p:extLst>
      <p:ext uri="{BB962C8B-B14F-4D97-AF65-F5344CB8AC3E}">
        <p14:creationId xmlns:p14="http://schemas.microsoft.com/office/powerpoint/2010/main" val="10197197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sz="half" idx="4294967295"/>
          </p:nvPr>
        </p:nvSpPr>
        <p:spPr>
          <a:xfrm>
            <a:off x="846465" y="1759606"/>
            <a:ext cx="4040066" cy="4128744"/>
          </a:xfrm>
        </p:spPr>
        <p:txBody>
          <a:bodyPr>
            <a:normAutofit fontScale="92500" lnSpcReduction="10000"/>
          </a:bodyPr>
          <a:lstStyle/>
          <a:p>
            <a:pPr marL="527552" indent="-474796">
              <a:lnSpc>
                <a:spcPct val="120000"/>
              </a:lnSpc>
              <a:buFont typeface="+mj-lt"/>
              <a:buAutoNum type="arabicPeriod"/>
            </a:pPr>
            <a:r>
              <a:rPr lang="ja-JP" altLang="ja-JP" dirty="0">
                <a:latin typeface="メイリオ" panose="020B0604030504040204" pitchFamily="50" charset="-128"/>
                <a:ea typeface="メイリオ" panose="020B0604030504040204" pitchFamily="50" charset="-128"/>
              </a:rPr>
              <a:t>大通りは道の片側</a:t>
            </a:r>
            <a:r>
              <a:rPr lang="ja-JP" altLang="en-US" dirty="0">
                <a:latin typeface="メイリオ" panose="020B0604030504040204" pitchFamily="50" charset="-128"/>
                <a:ea typeface="メイリオ" panose="020B0604030504040204" pitchFamily="50" charset="-128"/>
              </a:rPr>
              <a:t>だけ</a:t>
            </a:r>
            <a:endParaRPr lang="en-US" altLang="ja-JP" dirty="0">
              <a:latin typeface="メイリオ" panose="020B0604030504040204" pitchFamily="50" charset="-128"/>
              <a:ea typeface="メイリオ" panose="020B0604030504040204" pitchFamily="50" charset="-128"/>
            </a:endParaRPr>
          </a:p>
          <a:p>
            <a:pPr marL="527552" indent="-474796">
              <a:lnSpc>
                <a:spcPct val="120000"/>
              </a:lnSpc>
              <a:buFont typeface="+mj-lt"/>
              <a:buAutoNum type="arabicPeriod"/>
            </a:pPr>
            <a:r>
              <a:rPr lang="ja-JP" altLang="ja-JP" dirty="0">
                <a:latin typeface="メイリオ" panose="020B0604030504040204" pitchFamily="50" charset="-128"/>
                <a:ea typeface="メイリオ" panose="020B0604030504040204" pitchFamily="50" charset="-128"/>
              </a:rPr>
              <a:t>大通り以外は道全体</a:t>
            </a:r>
            <a:endParaRPr lang="en-US" altLang="ja-JP" dirty="0">
              <a:latin typeface="メイリオ" panose="020B0604030504040204" pitchFamily="50" charset="-128"/>
              <a:ea typeface="メイリオ" panose="020B0604030504040204" pitchFamily="50" charset="-128"/>
            </a:endParaRPr>
          </a:p>
          <a:p>
            <a:pPr marL="527552" indent="-474796">
              <a:lnSpc>
                <a:spcPct val="120000"/>
              </a:lnSpc>
              <a:buFont typeface="+mj-lt"/>
              <a:buAutoNum type="arabicPeriod"/>
            </a:pPr>
            <a:r>
              <a:rPr lang="ja-JP" altLang="ja-JP" dirty="0">
                <a:latin typeface="メイリオ" panose="020B0604030504040204" pitchFamily="50" charset="-128"/>
              </a:rPr>
              <a:t>基本的に歩道</a:t>
            </a:r>
            <a:r>
              <a:rPr lang="ja-JP" altLang="en-US" dirty="0">
                <a:latin typeface="メイリオ" panose="020B0604030504040204" pitchFamily="50" charset="-128"/>
              </a:rPr>
              <a:t>が</a:t>
            </a:r>
            <a:r>
              <a:rPr lang="ja-JP" altLang="ja-JP" dirty="0">
                <a:latin typeface="メイリオ" panose="020B0604030504040204" pitchFamily="50" charset="-128"/>
              </a:rPr>
              <a:t>対象</a:t>
            </a:r>
            <a:endParaRPr lang="en-US" altLang="ja-JP" dirty="0">
              <a:latin typeface="メイリオ" panose="020B0604030504040204" pitchFamily="50" charset="-128"/>
            </a:endParaRPr>
          </a:p>
          <a:p>
            <a:pPr marL="527552" indent="-474796">
              <a:lnSpc>
                <a:spcPct val="120000"/>
              </a:lnSpc>
              <a:buFont typeface="+mj-lt"/>
              <a:buAutoNum type="arabicPeriod"/>
            </a:pPr>
            <a:r>
              <a:rPr lang="ja-JP" altLang="ja-JP" dirty="0">
                <a:latin typeface="メイリオ" panose="020B0604030504040204" pitchFamily="50" charset="-128"/>
                <a:ea typeface="メイリオ" panose="020B0604030504040204" pitchFamily="50" charset="-128"/>
              </a:rPr>
              <a:t>車道は歩道から</a:t>
            </a:r>
            <a:r>
              <a:rPr lang="ja-JP" altLang="en-US" dirty="0">
                <a:latin typeface="メイリオ" panose="020B0604030504040204" pitchFamily="50" charset="-128"/>
                <a:ea typeface="メイリオ" panose="020B0604030504040204" pitchFamily="50" charset="-128"/>
              </a:rPr>
              <a:t>手が届く範囲（</a:t>
            </a:r>
            <a:r>
              <a:rPr lang="ja-JP" altLang="ja-JP" dirty="0">
                <a:latin typeface="メイリオ" panose="020B0604030504040204" pitchFamily="50" charset="-128"/>
                <a:ea typeface="メイリオ" panose="020B0604030504040204" pitchFamily="50" charset="-128"/>
              </a:rPr>
              <a:t>約</a:t>
            </a:r>
            <a:r>
              <a:rPr lang="en-US" altLang="ja-JP" dirty="0">
                <a:latin typeface="メイリオ" panose="020B0604030504040204" pitchFamily="50" charset="-128"/>
                <a:ea typeface="メイリオ" panose="020B0604030504040204" pitchFamily="50" charset="-128"/>
              </a:rPr>
              <a:t>1m</a:t>
            </a:r>
            <a:r>
              <a:rPr lang="ja-JP" altLang="en-US" dirty="0">
                <a:latin typeface="メイリオ" panose="020B0604030504040204" pitchFamily="50" charset="-128"/>
                <a:ea typeface="メイリオ" panose="020B0604030504040204" pitchFamily="50" charset="-128"/>
              </a:rPr>
              <a:t>）</a:t>
            </a:r>
            <a:r>
              <a:rPr lang="ja-JP" altLang="ja-JP" dirty="0">
                <a:latin typeface="メイリオ" panose="020B0604030504040204" pitchFamily="50" charset="-128"/>
                <a:ea typeface="メイリオ" panose="020B0604030504040204" pitchFamily="50" charset="-128"/>
              </a:rPr>
              <a:t>まで</a:t>
            </a:r>
            <a:endParaRPr lang="en-US" altLang="ja-JP" dirty="0">
              <a:latin typeface="メイリオ" panose="020B0604030504040204" pitchFamily="50" charset="-128"/>
              <a:ea typeface="メイリオ" panose="020B0604030504040204" pitchFamily="50" charset="-128"/>
            </a:endParaRPr>
          </a:p>
          <a:p>
            <a:pPr marL="527552" indent="-474796">
              <a:lnSpc>
                <a:spcPct val="120000"/>
              </a:lnSpc>
              <a:buFont typeface="+mj-lt"/>
              <a:buAutoNum type="arabicPeriod"/>
            </a:pPr>
            <a:r>
              <a:rPr lang="ja-JP" altLang="ja-JP" dirty="0">
                <a:latin typeface="メイリオ" panose="020B0604030504040204" pitchFamily="50" charset="-128"/>
                <a:ea typeface="メイリオ" panose="020B0604030504040204" pitchFamily="50" charset="-128"/>
              </a:rPr>
              <a:t>歩道</a:t>
            </a:r>
            <a:r>
              <a:rPr lang="ja-JP" altLang="en-US" dirty="0">
                <a:latin typeface="メイリオ" panose="020B0604030504040204" pitchFamily="50" charset="-128"/>
                <a:ea typeface="メイリオ" panose="020B0604030504040204" pitchFamily="50" charset="-128"/>
              </a:rPr>
              <a:t>に接した</a:t>
            </a:r>
            <a:r>
              <a:rPr lang="ja-JP" altLang="ja-JP" dirty="0">
                <a:latin typeface="メイリオ" panose="020B0604030504040204" pitchFamily="50" charset="-128"/>
                <a:ea typeface="メイリオ" panose="020B0604030504040204" pitchFamily="50" charset="-128"/>
              </a:rPr>
              <a:t>施設</a:t>
            </a:r>
            <a:r>
              <a:rPr lang="ja-JP" altLang="en-US" dirty="0">
                <a:latin typeface="メイリオ" panose="020B0604030504040204" pitchFamily="50" charset="-128"/>
                <a:ea typeface="メイリオ" panose="020B0604030504040204" pitchFamily="50" charset="-128"/>
              </a:rPr>
              <a:t>は</a:t>
            </a:r>
            <a:r>
              <a:rPr lang="ja-JP" altLang="ja-JP" dirty="0">
                <a:latin typeface="メイリオ" panose="020B0604030504040204" pitchFamily="50" charset="-128"/>
                <a:ea typeface="メイリオ" panose="020B0604030504040204" pitchFamily="50" charset="-128"/>
              </a:rPr>
              <a:t>、歩道から</a:t>
            </a:r>
            <a:r>
              <a:rPr lang="ja-JP" altLang="en-US" dirty="0">
                <a:latin typeface="メイリオ" panose="020B0604030504040204" pitchFamily="50" charset="-128"/>
                <a:ea typeface="メイリオ" panose="020B0604030504040204" pitchFamily="50" charset="-128"/>
              </a:rPr>
              <a:t>手が届く範囲（</a:t>
            </a:r>
            <a:r>
              <a:rPr lang="en-US" altLang="ja-JP" dirty="0">
                <a:latin typeface="メイリオ" panose="020B0604030504040204" pitchFamily="50" charset="-128"/>
                <a:ea typeface="メイリオ" panose="020B0604030504040204" pitchFamily="50" charset="-128"/>
              </a:rPr>
              <a:t>1m</a:t>
            </a:r>
            <a:r>
              <a:rPr lang="ja-JP" altLang="en-US" dirty="0">
                <a:latin typeface="メイリオ" panose="020B0604030504040204" pitchFamily="50" charset="-128"/>
                <a:ea typeface="メイリオ" panose="020B0604030504040204" pitchFamily="50" charset="-128"/>
              </a:rPr>
              <a:t>）まで</a:t>
            </a:r>
            <a:endParaRPr lang="en-US" altLang="ja-JP" dirty="0">
              <a:latin typeface="メイリオ" panose="020B0604030504040204" pitchFamily="50" charset="-128"/>
              <a:ea typeface="メイリオ" panose="020B0604030504040204" pitchFamily="50" charset="-128"/>
            </a:endParaRPr>
          </a:p>
        </p:txBody>
      </p:sp>
      <p:sp>
        <p:nvSpPr>
          <p:cNvPr id="4" name="テキスト プレースホルダー 3"/>
          <p:cNvSpPr>
            <a:spLocks noGrp="1"/>
          </p:cNvSpPr>
          <p:nvPr>
            <p:ph type="body" idx="4294967295"/>
          </p:nvPr>
        </p:nvSpPr>
        <p:spPr>
          <a:xfrm>
            <a:off x="846465" y="1169056"/>
            <a:ext cx="4040066" cy="590550"/>
          </a:xfrm>
        </p:spPr>
        <p:txBody>
          <a:bodyPr>
            <a:normAutofit/>
          </a:bodyPr>
          <a:lstStyle/>
          <a:p>
            <a:pPr marL="0" indent="0" algn="ctr">
              <a:buNone/>
            </a:pPr>
            <a:r>
              <a:rPr lang="ja-JP" altLang="en-US" sz="2585" b="1" dirty="0">
                <a:latin typeface="メイリオ" panose="020B0604030504040204" pitchFamily="50" charset="-128"/>
                <a:ea typeface="メイリオ" panose="020B0604030504040204" pitchFamily="50" charset="-128"/>
              </a:rPr>
              <a:t>対象とする場所</a:t>
            </a:r>
            <a:endParaRPr lang="ja-JP" altLang="en-US" sz="2585" b="1" dirty="0"/>
          </a:p>
        </p:txBody>
      </p:sp>
      <p:sp>
        <p:nvSpPr>
          <p:cNvPr id="5" name="テキスト プレースホルダー 4"/>
          <p:cNvSpPr>
            <a:spLocks noGrp="1"/>
          </p:cNvSpPr>
          <p:nvPr>
            <p:ph type="body" sz="quarter" idx="4294967295"/>
          </p:nvPr>
        </p:nvSpPr>
        <p:spPr>
          <a:xfrm>
            <a:off x="4966075" y="1160176"/>
            <a:ext cx="4041531" cy="590550"/>
          </a:xfrm>
        </p:spPr>
        <p:txBody>
          <a:bodyPr>
            <a:normAutofit/>
          </a:bodyPr>
          <a:lstStyle/>
          <a:p>
            <a:pPr marL="0" indent="0" algn="ctr">
              <a:buNone/>
            </a:pPr>
            <a:r>
              <a:rPr lang="ja-JP" altLang="ja-JP" sz="2585" b="1" dirty="0">
                <a:latin typeface="メイリオ" panose="020B0604030504040204" pitchFamily="50" charset="-128"/>
                <a:ea typeface="メイリオ" panose="020B0604030504040204" pitchFamily="50" charset="-128"/>
              </a:rPr>
              <a:t>ゴミの分類</a:t>
            </a:r>
            <a:endParaRPr lang="en-US" altLang="ja-JP" sz="2585" b="1" dirty="0">
              <a:latin typeface="メイリオ" panose="020B0604030504040204" pitchFamily="50" charset="-128"/>
              <a:ea typeface="メイリオ" panose="020B0604030504040204" pitchFamily="50" charset="-128"/>
            </a:endParaRPr>
          </a:p>
        </p:txBody>
      </p:sp>
      <p:sp>
        <p:nvSpPr>
          <p:cNvPr id="6" name="コンテンツ プレースホルダー 5"/>
          <p:cNvSpPr>
            <a:spLocks noGrp="1"/>
          </p:cNvSpPr>
          <p:nvPr>
            <p:ph sz="quarter" idx="4294967295"/>
          </p:nvPr>
        </p:nvSpPr>
        <p:spPr>
          <a:xfrm>
            <a:off x="4966075" y="1693138"/>
            <a:ext cx="4041531" cy="4195213"/>
          </a:xfrm>
        </p:spPr>
        <p:txBody>
          <a:bodyPr>
            <a:normAutofit fontScale="70000" lnSpcReduction="20000"/>
          </a:bodyPr>
          <a:lstStyle/>
          <a:p>
            <a:pPr>
              <a:lnSpc>
                <a:spcPct val="120000"/>
              </a:lnSpc>
            </a:pPr>
            <a:r>
              <a:rPr lang="ja-JP" altLang="en-US" dirty="0">
                <a:latin typeface="メイリオ" panose="020B0604030504040204" pitchFamily="50" charset="-128"/>
                <a:ea typeface="メイリオ" panose="020B0604030504040204" pitchFamily="50" charset="-128"/>
              </a:rPr>
              <a:t>大分類：</a:t>
            </a:r>
            <a:endParaRPr lang="en-US" altLang="ja-JP" dirty="0">
              <a:latin typeface="メイリオ" panose="020B0604030504040204" pitchFamily="50" charset="-128"/>
              <a:ea typeface="メイリオ" panose="020B0604030504040204" pitchFamily="50" charset="-128"/>
            </a:endParaRPr>
          </a:p>
          <a:p>
            <a:pPr lvl="1">
              <a:lnSpc>
                <a:spcPct val="120000"/>
              </a:lnSpc>
            </a:pPr>
            <a:r>
              <a:rPr lang="ja-JP" altLang="ja-JP" dirty="0">
                <a:latin typeface="メイリオ" panose="020B0604030504040204" pitchFamily="50" charset="-128"/>
                <a:ea typeface="メイリオ" panose="020B0604030504040204" pitchFamily="50" charset="-128"/>
              </a:rPr>
              <a:t>「見えやすい場所」</a:t>
            </a:r>
            <a:endParaRPr lang="en-US" altLang="ja-JP" dirty="0">
              <a:latin typeface="メイリオ" panose="020B0604030504040204" pitchFamily="50" charset="-128"/>
              <a:ea typeface="メイリオ" panose="020B0604030504040204" pitchFamily="50" charset="-128"/>
            </a:endParaRPr>
          </a:p>
          <a:p>
            <a:pPr lvl="1">
              <a:lnSpc>
                <a:spcPct val="120000"/>
              </a:lnSpc>
            </a:pPr>
            <a:r>
              <a:rPr lang="ja-JP" altLang="ja-JP" dirty="0">
                <a:latin typeface="メイリオ" panose="020B0604030504040204" pitchFamily="50" charset="-128"/>
                <a:ea typeface="メイリオ" panose="020B0604030504040204" pitchFamily="50" charset="-128"/>
              </a:rPr>
              <a:t>「見えにくい場所」</a:t>
            </a:r>
            <a:endParaRPr lang="en-US" altLang="ja-JP" dirty="0">
              <a:latin typeface="メイリオ" panose="020B0604030504040204" pitchFamily="50" charset="-128"/>
              <a:ea typeface="メイリオ" panose="020B0604030504040204" pitchFamily="50" charset="-128"/>
            </a:endParaRPr>
          </a:p>
          <a:p>
            <a:pPr>
              <a:lnSpc>
                <a:spcPct val="120000"/>
              </a:lnSpc>
            </a:pPr>
            <a:r>
              <a:rPr lang="ja-JP" altLang="en-US" dirty="0">
                <a:latin typeface="メイリオ" panose="020B0604030504040204" pitchFamily="50" charset="-128"/>
                <a:ea typeface="メイリオ" panose="020B0604030504040204" pitchFamily="50" charset="-128"/>
              </a:rPr>
              <a:t>小分類：</a:t>
            </a:r>
            <a:endParaRPr lang="en-US" altLang="ja-JP" dirty="0">
              <a:latin typeface="メイリオ" panose="020B0604030504040204" pitchFamily="50" charset="-128"/>
              <a:ea typeface="メイリオ" panose="020B0604030504040204" pitchFamily="50" charset="-128"/>
            </a:endParaRPr>
          </a:p>
          <a:p>
            <a:pPr lvl="1">
              <a:lnSpc>
                <a:spcPct val="120000"/>
              </a:lnSpc>
            </a:pPr>
            <a:r>
              <a:rPr lang="ja-JP" altLang="ja-JP" dirty="0">
                <a:latin typeface="メイリオ" panose="020B0604030504040204" pitchFamily="50" charset="-128"/>
                <a:ea typeface="メイリオ" panose="020B0604030504040204" pitchFamily="50" charset="-128"/>
              </a:rPr>
              <a:t>「タバコ」</a:t>
            </a:r>
            <a:endParaRPr lang="en-US" altLang="ja-JP" dirty="0">
              <a:latin typeface="メイリオ" panose="020B0604030504040204" pitchFamily="50" charset="-128"/>
              <a:ea typeface="メイリオ" panose="020B0604030504040204" pitchFamily="50" charset="-128"/>
            </a:endParaRPr>
          </a:p>
          <a:p>
            <a:pPr lvl="1">
              <a:lnSpc>
                <a:spcPct val="120000"/>
              </a:lnSpc>
            </a:pPr>
            <a:r>
              <a:rPr lang="ja-JP" altLang="ja-JP" dirty="0">
                <a:latin typeface="メイリオ" panose="020B0604030504040204" pitchFamily="50" charset="-128"/>
                <a:ea typeface="メイリオ" panose="020B0604030504040204" pitchFamily="50" charset="-128"/>
              </a:rPr>
              <a:t>「ガム」</a:t>
            </a:r>
            <a:endParaRPr lang="en-US" altLang="ja-JP" dirty="0">
              <a:latin typeface="メイリオ" panose="020B0604030504040204" pitchFamily="50" charset="-128"/>
              <a:ea typeface="メイリオ" panose="020B0604030504040204" pitchFamily="50" charset="-128"/>
            </a:endParaRPr>
          </a:p>
          <a:p>
            <a:pPr lvl="1">
              <a:lnSpc>
                <a:spcPct val="120000"/>
              </a:lnSpc>
            </a:pPr>
            <a:r>
              <a:rPr lang="ja-JP" altLang="ja-JP" dirty="0">
                <a:latin typeface="メイリオ" panose="020B0604030504040204" pitchFamily="50" charset="-128"/>
                <a:ea typeface="メイリオ" panose="020B0604030504040204" pitchFamily="50" charset="-128"/>
              </a:rPr>
              <a:t>「飲料・容器」</a:t>
            </a:r>
            <a:endParaRPr lang="en-US" altLang="ja-JP" dirty="0">
              <a:latin typeface="メイリオ" panose="020B0604030504040204" pitchFamily="50" charset="-128"/>
              <a:ea typeface="メイリオ" panose="020B0604030504040204" pitchFamily="50" charset="-128"/>
            </a:endParaRPr>
          </a:p>
          <a:p>
            <a:pPr lvl="1">
              <a:lnSpc>
                <a:spcPct val="120000"/>
              </a:lnSpc>
            </a:pPr>
            <a:r>
              <a:rPr lang="ja-JP" altLang="ja-JP" dirty="0">
                <a:latin typeface="メイリオ" panose="020B0604030504040204" pitchFamily="50" charset="-128"/>
                <a:ea typeface="メイリオ" panose="020B0604030504040204" pitchFamily="50" charset="-128"/>
              </a:rPr>
              <a:t>「その他」</a:t>
            </a:r>
            <a:endParaRPr lang="en-US" altLang="ja-JP" dirty="0">
              <a:latin typeface="メイリオ" panose="020B0604030504040204" pitchFamily="50" charset="-128"/>
              <a:ea typeface="メイリオ" panose="020B0604030504040204" pitchFamily="50" charset="-128"/>
            </a:endParaRPr>
          </a:p>
          <a:p>
            <a:pPr lvl="3">
              <a:lnSpc>
                <a:spcPct val="120000"/>
              </a:lnSpc>
            </a:pPr>
            <a:endParaRPr lang="ja-JP" altLang="ja-JP" dirty="0">
              <a:latin typeface="メイリオ" panose="020B0604030504040204" pitchFamily="50" charset="-128"/>
              <a:ea typeface="メイリオ" panose="020B0604030504040204" pitchFamily="50" charset="-128"/>
            </a:endParaRPr>
          </a:p>
          <a:p>
            <a:pPr>
              <a:lnSpc>
                <a:spcPct val="120000"/>
              </a:lnSpc>
              <a:buFont typeface="MS Mincho" panose="02020609040205080304" pitchFamily="17" charset="-128"/>
              <a:buChar char="※"/>
            </a:pPr>
            <a:r>
              <a:rPr lang="ja-JP" altLang="ja-JP" dirty="0">
                <a:latin typeface="メイリオ" panose="020B0604030504040204" pitchFamily="50" charset="-128"/>
                <a:ea typeface="メイリオ" panose="020B0604030504040204" pitchFamily="50" charset="-128"/>
              </a:rPr>
              <a:t>落ち葉などの自然のもの、へばりついてすぐには取れないガム、建物の中のゴミ</a:t>
            </a:r>
            <a:r>
              <a:rPr lang="ja-JP" altLang="en-US" dirty="0">
                <a:latin typeface="メイリオ" panose="020B0604030504040204" pitchFamily="50" charset="-128"/>
                <a:ea typeface="メイリオ" panose="020B0604030504040204" pitchFamily="50" charset="-128"/>
              </a:rPr>
              <a:t>は</a:t>
            </a:r>
            <a:r>
              <a:rPr lang="ja-JP" altLang="ja-JP" dirty="0">
                <a:latin typeface="メイリオ" panose="020B0604030504040204" pitchFamily="50" charset="-128"/>
                <a:ea typeface="メイリオ" panose="020B0604030504040204" pitchFamily="50" charset="-128"/>
              </a:rPr>
              <a:t>除</a:t>
            </a:r>
            <a:r>
              <a:rPr lang="ja-JP" altLang="en-US" dirty="0">
                <a:latin typeface="メイリオ" panose="020B0604030504040204" pitchFamily="50" charset="-128"/>
                <a:ea typeface="メイリオ" panose="020B0604030504040204" pitchFamily="50" charset="-128"/>
              </a:rPr>
              <a:t>く</a:t>
            </a:r>
            <a:endParaRPr lang="ja-JP" altLang="ja-JP" dirty="0">
              <a:latin typeface="メイリオ" panose="020B0604030504040204" pitchFamily="50" charset="-128"/>
              <a:ea typeface="メイリオ" panose="020B0604030504040204" pitchFamily="50" charset="-128"/>
            </a:endParaRPr>
          </a:p>
        </p:txBody>
      </p:sp>
      <p:sp>
        <p:nvSpPr>
          <p:cNvPr id="8" name="スライド番号プレースホルダー 7"/>
          <p:cNvSpPr>
            <a:spLocks noGrp="1"/>
          </p:cNvSpPr>
          <p:nvPr>
            <p:ph type="sldNum" sz="quarter" idx="12"/>
          </p:nvPr>
        </p:nvSpPr>
        <p:spPr/>
        <p:txBody>
          <a:bodyPr/>
          <a:lstStyle/>
          <a:p>
            <a:pPr defTabSz="457200" fontAlgn="auto">
              <a:spcBef>
                <a:spcPts val="0"/>
              </a:spcBef>
              <a:spcAft>
                <a:spcPts val="0"/>
              </a:spcAft>
            </a:pPr>
            <a:fld id="{F173F08A-5CFF-406F-B53F-A8DE79C2C426}" type="slidenum">
              <a:rPr lang="ja-JP" altLang="en-US">
                <a:solidFill>
                  <a:prstClr val="black">
                    <a:tint val="75000"/>
                  </a:prstClr>
                </a:solidFill>
                <a:latin typeface="Calibri" panose="020F0502020204030204"/>
                <a:ea typeface="メイリオ" panose="020B0604030504040204" pitchFamily="50" charset="-128"/>
                <a:cs typeface="+mn-cs"/>
              </a:rPr>
              <a:pPr defTabSz="457200" fontAlgn="auto">
                <a:spcBef>
                  <a:spcPts val="0"/>
                </a:spcBef>
                <a:spcAft>
                  <a:spcPts val="0"/>
                </a:spcAft>
              </a:pPr>
              <a:t>44</a:t>
            </a:fld>
            <a:endParaRPr lang="ja-JP" altLang="en-US">
              <a:solidFill>
                <a:prstClr val="black">
                  <a:tint val="75000"/>
                </a:prstClr>
              </a:solidFill>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32201903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0" y="0"/>
            <a:ext cx="9144000" cy="5715000"/>
          </a:xfrm>
          <a:prstGeom prst="rect">
            <a:avLst/>
          </a:prstGeom>
        </p:spPr>
      </p:pic>
      <p:sp>
        <p:nvSpPr>
          <p:cNvPr id="5" name="テキスト ボックス 4"/>
          <p:cNvSpPr txBox="1"/>
          <p:nvPr/>
        </p:nvSpPr>
        <p:spPr>
          <a:xfrm>
            <a:off x="381000" y="5883965"/>
            <a:ext cx="9144000" cy="369332"/>
          </a:xfrm>
          <a:prstGeom prst="rect">
            <a:avLst/>
          </a:prstGeom>
          <a:noFill/>
        </p:spPr>
        <p:txBody>
          <a:bodyPr wrap="square" rtlCol="0">
            <a:spAutoFit/>
          </a:bodyPr>
          <a:lstStyle/>
          <a:p>
            <a:pPr defTabSz="457200" fontAlgn="auto">
              <a:spcBef>
                <a:spcPts val="0"/>
              </a:spcBef>
              <a:spcAft>
                <a:spcPts val="0"/>
              </a:spcAft>
            </a:pPr>
            <a:r>
              <a:rPr lang="ja-JP" altLang="en-US" dirty="0">
                <a:solidFill>
                  <a:prstClr val="black"/>
                </a:solidFill>
                <a:latin typeface="Calibri" panose="020F0502020204030204"/>
                <a:ea typeface="メイリオ" panose="020B0604030504040204" pitchFamily="50" charset="-128"/>
                <a:cs typeface="+mn-cs"/>
              </a:rPr>
              <a:t>右下の「例：①」のように、ゴミを拾った区間を記録して、番号をつけましょう。</a:t>
            </a:r>
          </a:p>
        </p:txBody>
      </p:sp>
      <p:sp>
        <p:nvSpPr>
          <p:cNvPr id="7" name="フリーフォーム: 図形 6"/>
          <p:cNvSpPr/>
          <p:nvPr/>
        </p:nvSpPr>
        <p:spPr>
          <a:xfrm>
            <a:off x="7330441" y="5096787"/>
            <a:ext cx="659958" cy="320443"/>
          </a:xfrm>
          <a:custGeom>
            <a:avLst/>
            <a:gdLst>
              <a:gd name="connsiteX0" fmla="*/ 0 w 628153"/>
              <a:gd name="connsiteY0" fmla="*/ 222637 h 222637"/>
              <a:gd name="connsiteX1" fmla="*/ 87465 w 628153"/>
              <a:gd name="connsiteY1" fmla="*/ 206734 h 222637"/>
              <a:gd name="connsiteX2" fmla="*/ 166978 w 628153"/>
              <a:gd name="connsiteY2" fmla="*/ 198783 h 222637"/>
              <a:gd name="connsiteX3" fmla="*/ 214685 w 628153"/>
              <a:gd name="connsiteY3" fmla="*/ 182880 h 222637"/>
              <a:gd name="connsiteX4" fmla="*/ 246491 w 628153"/>
              <a:gd name="connsiteY4" fmla="*/ 174929 h 222637"/>
              <a:gd name="connsiteX5" fmla="*/ 294198 w 628153"/>
              <a:gd name="connsiteY5" fmla="*/ 159026 h 222637"/>
              <a:gd name="connsiteX6" fmla="*/ 373712 w 628153"/>
              <a:gd name="connsiteY6" fmla="*/ 143124 h 222637"/>
              <a:gd name="connsiteX7" fmla="*/ 421419 w 628153"/>
              <a:gd name="connsiteY7" fmla="*/ 119270 h 222637"/>
              <a:gd name="connsiteX8" fmla="*/ 492981 w 628153"/>
              <a:gd name="connsiteY8" fmla="*/ 95416 h 222637"/>
              <a:gd name="connsiteX9" fmla="*/ 516835 w 628153"/>
              <a:gd name="connsiteY9" fmla="*/ 87464 h 222637"/>
              <a:gd name="connsiteX10" fmla="*/ 588397 w 628153"/>
              <a:gd name="connsiteY10" fmla="*/ 31805 h 222637"/>
              <a:gd name="connsiteX11" fmla="*/ 604299 w 628153"/>
              <a:gd name="connsiteY11" fmla="*/ 7951 h 222637"/>
              <a:gd name="connsiteX12" fmla="*/ 628153 w 628153"/>
              <a:gd name="connsiteY12" fmla="*/ 0 h 22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8153" h="222637">
                <a:moveTo>
                  <a:pt x="0" y="222637"/>
                </a:moveTo>
                <a:cubicBezTo>
                  <a:pt x="27148" y="217207"/>
                  <a:pt x="60326" y="210126"/>
                  <a:pt x="87465" y="206734"/>
                </a:cubicBezTo>
                <a:cubicBezTo>
                  <a:pt x="113896" y="203430"/>
                  <a:pt x="140474" y="201433"/>
                  <a:pt x="166978" y="198783"/>
                </a:cubicBezTo>
                <a:cubicBezTo>
                  <a:pt x="182880" y="193482"/>
                  <a:pt x="198423" y="186945"/>
                  <a:pt x="214685" y="182880"/>
                </a:cubicBezTo>
                <a:cubicBezTo>
                  <a:pt x="225287" y="180230"/>
                  <a:pt x="236024" y="178069"/>
                  <a:pt x="246491" y="174929"/>
                </a:cubicBezTo>
                <a:cubicBezTo>
                  <a:pt x="262547" y="170112"/>
                  <a:pt x="277663" y="161782"/>
                  <a:pt x="294198" y="159026"/>
                </a:cubicBezTo>
                <a:cubicBezTo>
                  <a:pt x="331676" y="152780"/>
                  <a:pt x="340507" y="152611"/>
                  <a:pt x="373712" y="143124"/>
                </a:cubicBezTo>
                <a:cubicBezTo>
                  <a:pt x="434598" y="125727"/>
                  <a:pt x="358703" y="147144"/>
                  <a:pt x="421419" y="119270"/>
                </a:cubicBezTo>
                <a:cubicBezTo>
                  <a:pt x="421434" y="119263"/>
                  <a:pt x="481046" y="99394"/>
                  <a:pt x="492981" y="95416"/>
                </a:cubicBezTo>
                <a:cubicBezTo>
                  <a:pt x="500932" y="92765"/>
                  <a:pt x="509861" y="92113"/>
                  <a:pt x="516835" y="87464"/>
                </a:cubicBezTo>
                <a:cubicBezTo>
                  <a:pt x="550080" y="65301"/>
                  <a:pt x="565042" y="59831"/>
                  <a:pt x="588397" y="31805"/>
                </a:cubicBezTo>
                <a:cubicBezTo>
                  <a:pt x="594515" y="24464"/>
                  <a:pt x="596837" y="13921"/>
                  <a:pt x="604299" y="7951"/>
                </a:cubicBezTo>
                <a:cubicBezTo>
                  <a:pt x="610844" y="2715"/>
                  <a:pt x="628153" y="0"/>
                  <a:pt x="628153" y="0"/>
                </a:cubicBezTo>
              </a:path>
            </a:pathLst>
          </a:custGeom>
          <a:noFill/>
          <a:ln w="1016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ja-JP" altLang="en-US" dirty="0">
              <a:solidFill>
                <a:prstClr val="white"/>
              </a:solidFill>
              <a:latin typeface="Calibri" panose="020F0502020204030204"/>
              <a:ea typeface="メイリオ" panose="020B0604030504040204" pitchFamily="50" charset="-128"/>
            </a:endParaRPr>
          </a:p>
        </p:txBody>
      </p:sp>
      <p:sp>
        <p:nvSpPr>
          <p:cNvPr id="8" name="テキスト ボックス 7"/>
          <p:cNvSpPr txBox="1"/>
          <p:nvPr/>
        </p:nvSpPr>
        <p:spPr>
          <a:xfrm>
            <a:off x="6861313" y="4878932"/>
            <a:ext cx="1206610" cy="369332"/>
          </a:xfrm>
          <a:prstGeom prst="rect">
            <a:avLst/>
          </a:prstGeom>
          <a:noFill/>
        </p:spPr>
        <p:txBody>
          <a:bodyPr wrap="square" rtlCol="0">
            <a:spAutoFit/>
          </a:bodyPr>
          <a:lstStyle/>
          <a:p>
            <a:pPr defTabSz="457200" fontAlgn="auto">
              <a:spcBef>
                <a:spcPts val="0"/>
              </a:spcBef>
              <a:spcAft>
                <a:spcPts val="0"/>
              </a:spcAft>
            </a:pPr>
            <a:r>
              <a:rPr lang="ja-JP" altLang="en-US" b="1" dirty="0">
                <a:solidFill>
                  <a:prstClr val="black"/>
                </a:solidFill>
                <a:latin typeface="Calibri" panose="020F0502020204030204"/>
                <a:ea typeface="メイリオ" panose="020B0604030504040204" pitchFamily="50" charset="-128"/>
                <a:cs typeface="+mn-cs"/>
              </a:rPr>
              <a:t>例：①</a:t>
            </a:r>
          </a:p>
        </p:txBody>
      </p:sp>
      <p:sp>
        <p:nvSpPr>
          <p:cNvPr id="9" name="フリーフォーム: 図形 8"/>
          <p:cNvSpPr/>
          <p:nvPr/>
        </p:nvSpPr>
        <p:spPr>
          <a:xfrm flipH="1">
            <a:off x="2127250" y="3022600"/>
            <a:ext cx="400051" cy="1003300"/>
          </a:xfrm>
          <a:custGeom>
            <a:avLst/>
            <a:gdLst>
              <a:gd name="connsiteX0" fmla="*/ 0 w 628153"/>
              <a:gd name="connsiteY0" fmla="*/ 222637 h 222637"/>
              <a:gd name="connsiteX1" fmla="*/ 87465 w 628153"/>
              <a:gd name="connsiteY1" fmla="*/ 206734 h 222637"/>
              <a:gd name="connsiteX2" fmla="*/ 166978 w 628153"/>
              <a:gd name="connsiteY2" fmla="*/ 198783 h 222637"/>
              <a:gd name="connsiteX3" fmla="*/ 214685 w 628153"/>
              <a:gd name="connsiteY3" fmla="*/ 182880 h 222637"/>
              <a:gd name="connsiteX4" fmla="*/ 246491 w 628153"/>
              <a:gd name="connsiteY4" fmla="*/ 174929 h 222637"/>
              <a:gd name="connsiteX5" fmla="*/ 294198 w 628153"/>
              <a:gd name="connsiteY5" fmla="*/ 159026 h 222637"/>
              <a:gd name="connsiteX6" fmla="*/ 373712 w 628153"/>
              <a:gd name="connsiteY6" fmla="*/ 143124 h 222637"/>
              <a:gd name="connsiteX7" fmla="*/ 421419 w 628153"/>
              <a:gd name="connsiteY7" fmla="*/ 119270 h 222637"/>
              <a:gd name="connsiteX8" fmla="*/ 492981 w 628153"/>
              <a:gd name="connsiteY8" fmla="*/ 95416 h 222637"/>
              <a:gd name="connsiteX9" fmla="*/ 516835 w 628153"/>
              <a:gd name="connsiteY9" fmla="*/ 87464 h 222637"/>
              <a:gd name="connsiteX10" fmla="*/ 588397 w 628153"/>
              <a:gd name="connsiteY10" fmla="*/ 31805 h 222637"/>
              <a:gd name="connsiteX11" fmla="*/ 604299 w 628153"/>
              <a:gd name="connsiteY11" fmla="*/ 7951 h 222637"/>
              <a:gd name="connsiteX12" fmla="*/ 628153 w 628153"/>
              <a:gd name="connsiteY12" fmla="*/ 0 h 22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8153" h="222637">
                <a:moveTo>
                  <a:pt x="0" y="222637"/>
                </a:moveTo>
                <a:cubicBezTo>
                  <a:pt x="27148" y="217207"/>
                  <a:pt x="60326" y="210126"/>
                  <a:pt x="87465" y="206734"/>
                </a:cubicBezTo>
                <a:cubicBezTo>
                  <a:pt x="113896" y="203430"/>
                  <a:pt x="140474" y="201433"/>
                  <a:pt x="166978" y="198783"/>
                </a:cubicBezTo>
                <a:cubicBezTo>
                  <a:pt x="182880" y="193482"/>
                  <a:pt x="198423" y="186945"/>
                  <a:pt x="214685" y="182880"/>
                </a:cubicBezTo>
                <a:cubicBezTo>
                  <a:pt x="225287" y="180230"/>
                  <a:pt x="236024" y="178069"/>
                  <a:pt x="246491" y="174929"/>
                </a:cubicBezTo>
                <a:cubicBezTo>
                  <a:pt x="262547" y="170112"/>
                  <a:pt x="277663" y="161782"/>
                  <a:pt x="294198" y="159026"/>
                </a:cubicBezTo>
                <a:cubicBezTo>
                  <a:pt x="331676" y="152780"/>
                  <a:pt x="340507" y="152611"/>
                  <a:pt x="373712" y="143124"/>
                </a:cubicBezTo>
                <a:cubicBezTo>
                  <a:pt x="434598" y="125727"/>
                  <a:pt x="358703" y="147144"/>
                  <a:pt x="421419" y="119270"/>
                </a:cubicBezTo>
                <a:cubicBezTo>
                  <a:pt x="421434" y="119263"/>
                  <a:pt x="481046" y="99394"/>
                  <a:pt x="492981" y="95416"/>
                </a:cubicBezTo>
                <a:cubicBezTo>
                  <a:pt x="500932" y="92765"/>
                  <a:pt x="509861" y="92113"/>
                  <a:pt x="516835" y="87464"/>
                </a:cubicBezTo>
                <a:cubicBezTo>
                  <a:pt x="550080" y="65301"/>
                  <a:pt x="565042" y="59831"/>
                  <a:pt x="588397" y="31805"/>
                </a:cubicBezTo>
                <a:cubicBezTo>
                  <a:pt x="594515" y="24464"/>
                  <a:pt x="596837" y="13921"/>
                  <a:pt x="604299" y="7951"/>
                </a:cubicBezTo>
                <a:cubicBezTo>
                  <a:pt x="610844" y="2715"/>
                  <a:pt x="628153" y="0"/>
                  <a:pt x="628153" y="0"/>
                </a:cubicBezTo>
              </a:path>
            </a:pathLst>
          </a:custGeom>
          <a:noFill/>
          <a:ln w="1016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ja-JP" altLang="en-US" dirty="0">
              <a:solidFill>
                <a:prstClr val="white"/>
              </a:solidFill>
              <a:latin typeface="Calibri" panose="020F0502020204030204"/>
              <a:ea typeface="メイリオ" panose="020B0604030504040204" pitchFamily="50" charset="-128"/>
            </a:endParaRPr>
          </a:p>
        </p:txBody>
      </p:sp>
      <p:sp>
        <p:nvSpPr>
          <p:cNvPr id="10" name="フリーフォーム: 図形 9"/>
          <p:cNvSpPr/>
          <p:nvPr/>
        </p:nvSpPr>
        <p:spPr>
          <a:xfrm>
            <a:off x="1701800" y="4711700"/>
            <a:ext cx="311150" cy="536564"/>
          </a:xfrm>
          <a:custGeom>
            <a:avLst/>
            <a:gdLst>
              <a:gd name="connsiteX0" fmla="*/ 0 w 628153"/>
              <a:gd name="connsiteY0" fmla="*/ 222637 h 222637"/>
              <a:gd name="connsiteX1" fmla="*/ 87465 w 628153"/>
              <a:gd name="connsiteY1" fmla="*/ 206734 h 222637"/>
              <a:gd name="connsiteX2" fmla="*/ 166978 w 628153"/>
              <a:gd name="connsiteY2" fmla="*/ 198783 h 222637"/>
              <a:gd name="connsiteX3" fmla="*/ 214685 w 628153"/>
              <a:gd name="connsiteY3" fmla="*/ 182880 h 222637"/>
              <a:gd name="connsiteX4" fmla="*/ 246491 w 628153"/>
              <a:gd name="connsiteY4" fmla="*/ 174929 h 222637"/>
              <a:gd name="connsiteX5" fmla="*/ 294198 w 628153"/>
              <a:gd name="connsiteY5" fmla="*/ 159026 h 222637"/>
              <a:gd name="connsiteX6" fmla="*/ 373712 w 628153"/>
              <a:gd name="connsiteY6" fmla="*/ 143124 h 222637"/>
              <a:gd name="connsiteX7" fmla="*/ 421419 w 628153"/>
              <a:gd name="connsiteY7" fmla="*/ 119270 h 222637"/>
              <a:gd name="connsiteX8" fmla="*/ 492981 w 628153"/>
              <a:gd name="connsiteY8" fmla="*/ 95416 h 222637"/>
              <a:gd name="connsiteX9" fmla="*/ 516835 w 628153"/>
              <a:gd name="connsiteY9" fmla="*/ 87464 h 222637"/>
              <a:gd name="connsiteX10" fmla="*/ 588397 w 628153"/>
              <a:gd name="connsiteY10" fmla="*/ 31805 h 222637"/>
              <a:gd name="connsiteX11" fmla="*/ 604299 w 628153"/>
              <a:gd name="connsiteY11" fmla="*/ 7951 h 222637"/>
              <a:gd name="connsiteX12" fmla="*/ 628153 w 628153"/>
              <a:gd name="connsiteY12" fmla="*/ 0 h 22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8153" h="222637">
                <a:moveTo>
                  <a:pt x="0" y="222637"/>
                </a:moveTo>
                <a:cubicBezTo>
                  <a:pt x="27148" y="217207"/>
                  <a:pt x="60326" y="210126"/>
                  <a:pt x="87465" y="206734"/>
                </a:cubicBezTo>
                <a:cubicBezTo>
                  <a:pt x="113896" y="203430"/>
                  <a:pt x="140474" y="201433"/>
                  <a:pt x="166978" y="198783"/>
                </a:cubicBezTo>
                <a:cubicBezTo>
                  <a:pt x="182880" y="193482"/>
                  <a:pt x="198423" y="186945"/>
                  <a:pt x="214685" y="182880"/>
                </a:cubicBezTo>
                <a:cubicBezTo>
                  <a:pt x="225287" y="180230"/>
                  <a:pt x="236024" y="178069"/>
                  <a:pt x="246491" y="174929"/>
                </a:cubicBezTo>
                <a:cubicBezTo>
                  <a:pt x="262547" y="170112"/>
                  <a:pt x="277663" y="161782"/>
                  <a:pt x="294198" y="159026"/>
                </a:cubicBezTo>
                <a:cubicBezTo>
                  <a:pt x="331676" y="152780"/>
                  <a:pt x="340507" y="152611"/>
                  <a:pt x="373712" y="143124"/>
                </a:cubicBezTo>
                <a:cubicBezTo>
                  <a:pt x="434598" y="125727"/>
                  <a:pt x="358703" y="147144"/>
                  <a:pt x="421419" y="119270"/>
                </a:cubicBezTo>
                <a:cubicBezTo>
                  <a:pt x="421434" y="119263"/>
                  <a:pt x="481046" y="99394"/>
                  <a:pt x="492981" y="95416"/>
                </a:cubicBezTo>
                <a:cubicBezTo>
                  <a:pt x="500932" y="92765"/>
                  <a:pt x="509861" y="92113"/>
                  <a:pt x="516835" y="87464"/>
                </a:cubicBezTo>
                <a:cubicBezTo>
                  <a:pt x="550080" y="65301"/>
                  <a:pt x="565042" y="59831"/>
                  <a:pt x="588397" y="31805"/>
                </a:cubicBezTo>
                <a:cubicBezTo>
                  <a:pt x="594515" y="24464"/>
                  <a:pt x="596837" y="13921"/>
                  <a:pt x="604299" y="7951"/>
                </a:cubicBezTo>
                <a:cubicBezTo>
                  <a:pt x="610844" y="2715"/>
                  <a:pt x="628153" y="0"/>
                  <a:pt x="628153" y="0"/>
                </a:cubicBezTo>
              </a:path>
            </a:pathLst>
          </a:custGeom>
          <a:noFill/>
          <a:ln w="1016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ja-JP" altLang="en-US" dirty="0">
              <a:solidFill>
                <a:prstClr val="white"/>
              </a:solidFill>
              <a:latin typeface="Calibri" panose="020F0502020204030204"/>
              <a:ea typeface="メイリオ" panose="020B0604030504040204" pitchFamily="50" charset="-128"/>
            </a:endParaRPr>
          </a:p>
        </p:txBody>
      </p:sp>
    </p:spTree>
    <p:extLst>
      <p:ext uri="{BB962C8B-B14F-4D97-AF65-F5344CB8AC3E}">
        <p14:creationId xmlns:p14="http://schemas.microsoft.com/office/powerpoint/2010/main" val="24721136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nvGraphicFramePr>
        <p:xfrm>
          <a:off x="381000" y="0"/>
          <a:ext cx="9144000" cy="6379122"/>
        </p:xfrm>
        <a:graphic>
          <a:graphicData uri="http://schemas.openxmlformats.org/drawingml/2006/table">
            <a:tbl>
              <a:tblPr firstRow="1" bandRow="1">
                <a:tableStyleId>{BC89EF96-8CEA-46FF-86C4-4CE0E7609802}</a:tableStyleId>
              </a:tblPr>
              <a:tblGrid>
                <a:gridCol w="1016000">
                  <a:extLst>
                    <a:ext uri="{9D8B030D-6E8A-4147-A177-3AD203B41FA5}">
                      <a16:colId xmlns:a16="http://schemas.microsoft.com/office/drawing/2014/main" val="666752562"/>
                    </a:ext>
                  </a:extLst>
                </a:gridCol>
                <a:gridCol w="1016000">
                  <a:extLst>
                    <a:ext uri="{9D8B030D-6E8A-4147-A177-3AD203B41FA5}">
                      <a16:colId xmlns:a16="http://schemas.microsoft.com/office/drawing/2014/main" val="1773557631"/>
                    </a:ext>
                  </a:extLst>
                </a:gridCol>
                <a:gridCol w="1016000">
                  <a:extLst>
                    <a:ext uri="{9D8B030D-6E8A-4147-A177-3AD203B41FA5}">
                      <a16:colId xmlns:a16="http://schemas.microsoft.com/office/drawing/2014/main" val="13331132"/>
                    </a:ext>
                  </a:extLst>
                </a:gridCol>
                <a:gridCol w="1016000">
                  <a:extLst>
                    <a:ext uri="{9D8B030D-6E8A-4147-A177-3AD203B41FA5}">
                      <a16:colId xmlns:a16="http://schemas.microsoft.com/office/drawing/2014/main" val="498635211"/>
                    </a:ext>
                  </a:extLst>
                </a:gridCol>
                <a:gridCol w="1016000">
                  <a:extLst>
                    <a:ext uri="{9D8B030D-6E8A-4147-A177-3AD203B41FA5}">
                      <a16:colId xmlns:a16="http://schemas.microsoft.com/office/drawing/2014/main" val="2294754480"/>
                    </a:ext>
                  </a:extLst>
                </a:gridCol>
                <a:gridCol w="1016000">
                  <a:extLst>
                    <a:ext uri="{9D8B030D-6E8A-4147-A177-3AD203B41FA5}">
                      <a16:colId xmlns:a16="http://schemas.microsoft.com/office/drawing/2014/main" val="219740606"/>
                    </a:ext>
                  </a:extLst>
                </a:gridCol>
                <a:gridCol w="1016000">
                  <a:extLst>
                    <a:ext uri="{9D8B030D-6E8A-4147-A177-3AD203B41FA5}">
                      <a16:colId xmlns:a16="http://schemas.microsoft.com/office/drawing/2014/main" val="3629255160"/>
                    </a:ext>
                  </a:extLst>
                </a:gridCol>
                <a:gridCol w="1016000">
                  <a:extLst>
                    <a:ext uri="{9D8B030D-6E8A-4147-A177-3AD203B41FA5}">
                      <a16:colId xmlns:a16="http://schemas.microsoft.com/office/drawing/2014/main" val="4128936721"/>
                    </a:ext>
                  </a:extLst>
                </a:gridCol>
                <a:gridCol w="1016000">
                  <a:extLst>
                    <a:ext uri="{9D8B030D-6E8A-4147-A177-3AD203B41FA5}">
                      <a16:colId xmlns:a16="http://schemas.microsoft.com/office/drawing/2014/main" val="2303426811"/>
                    </a:ext>
                  </a:extLst>
                </a:gridCol>
              </a:tblGrid>
              <a:tr h="378372">
                <a:tc rowSpan="2">
                  <a:txBody>
                    <a:bodyPr/>
                    <a:lstStyle/>
                    <a:p>
                      <a:pPr algn="ctr"/>
                      <a:r>
                        <a:rPr kumimoji="1" lang="ja-JP" altLang="en-US" b="1" dirty="0"/>
                        <a:t>番号</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accent1">
                        <a:lumMod val="20000"/>
                        <a:lumOff val="80000"/>
                      </a:schemeClr>
                    </a:solidFill>
                  </a:tcPr>
                </a:tc>
                <a:tc gridSpan="4">
                  <a:txBody>
                    <a:bodyPr/>
                    <a:lstStyle/>
                    <a:p>
                      <a:pPr algn="ctr"/>
                      <a:r>
                        <a:rPr kumimoji="1" lang="ja-JP" altLang="en-US" dirty="0"/>
                        <a:t>見えやすい場所</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gridSpan="4">
                  <a:txBody>
                    <a:bodyPr/>
                    <a:lstStyle/>
                    <a:p>
                      <a:pPr algn="ctr"/>
                      <a:r>
                        <a:rPr kumimoji="1" lang="ja-JP" altLang="en-US" dirty="0"/>
                        <a:t>見えにくい場所</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val="865639835"/>
                  </a:ext>
                </a:extLst>
              </a:tr>
              <a:tr h="857250">
                <a:tc vMerge="1">
                  <a:txBody>
                    <a:bodyPr/>
                    <a:lstStyle/>
                    <a:p>
                      <a:endParaRPr kumimoji="1" lang="ja-JP" altLang="en-US" dirty="0"/>
                    </a:p>
                  </a:txBody>
                  <a:tcPr/>
                </a:tc>
                <a:tc>
                  <a:txBody>
                    <a:bodyPr/>
                    <a:lstStyle/>
                    <a:p>
                      <a:pPr algn="ctr"/>
                      <a:r>
                        <a:rPr kumimoji="1" lang="ja-JP" altLang="en-US" b="1" dirty="0"/>
                        <a:t>飲み物</a:t>
                      </a:r>
                      <a:endParaRPr kumimoji="1" lang="en-US" altLang="ja-JP" b="1" dirty="0"/>
                    </a:p>
                    <a:p>
                      <a:pPr algn="ctr"/>
                      <a:r>
                        <a:rPr kumimoji="1" lang="ja-JP" altLang="en-US" b="1" dirty="0"/>
                        <a:t>容器</a:t>
                      </a:r>
                    </a:p>
                  </a:txBody>
                  <a:tcPr anchor="ctr">
                    <a:lnL w="381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b="1" dirty="0"/>
                        <a:t>タバコ</a:t>
                      </a:r>
                    </a:p>
                  </a:txBody>
                  <a:tcPr anchor="ctr">
                    <a:lnT w="127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b="1" dirty="0"/>
                        <a:t>ガム</a:t>
                      </a:r>
                    </a:p>
                  </a:txBody>
                  <a:tcPr anchor="ctr">
                    <a:lnT w="127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b="1" dirty="0"/>
                        <a:t>その他</a:t>
                      </a:r>
                    </a:p>
                  </a:txBody>
                  <a:tcPr anchor="ctr">
                    <a:lnR w="381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b="1" dirty="0"/>
                        <a:t>飲み物</a:t>
                      </a:r>
                      <a:endParaRPr kumimoji="1" lang="en-US" altLang="ja-JP" b="1" dirty="0"/>
                    </a:p>
                    <a:p>
                      <a:pPr algn="ctr"/>
                      <a:r>
                        <a:rPr kumimoji="1" lang="ja-JP" altLang="en-US" b="1" dirty="0"/>
                        <a:t>容器</a:t>
                      </a:r>
                    </a:p>
                  </a:txBody>
                  <a:tcPr anchor="ctr">
                    <a:lnL w="381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b="1" dirty="0"/>
                        <a:t>タバコ</a:t>
                      </a:r>
                    </a:p>
                  </a:txBody>
                  <a:tcPr anchor="ctr">
                    <a:lnT w="127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b="1" dirty="0"/>
                        <a:t>ガム</a:t>
                      </a:r>
                      <a:endParaRPr kumimoji="1" lang="en-US" altLang="ja-JP" b="1" dirty="0"/>
                    </a:p>
                  </a:txBody>
                  <a:tcPr anchor="ctr">
                    <a:lnT w="127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b="1" dirty="0"/>
                        <a:t>その他</a:t>
                      </a:r>
                    </a:p>
                  </a:txBody>
                  <a:tcPr anchor="ctr">
                    <a:lnR w="381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095028674"/>
                  </a:ext>
                </a:extLst>
              </a:tr>
              <a:tr h="857250">
                <a:tc>
                  <a:txBody>
                    <a:bodyPr/>
                    <a:lstStyle/>
                    <a:p>
                      <a:endParaRPr kumimoji="1" lang="ja-JP" altLang="en-US"/>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tcPr>
                </a:tc>
                <a:tc>
                  <a:txBody>
                    <a:bodyPr/>
                    <a:lstStyle/>
                    <a:p>
                      <a:endParaRPr kumimoji="1" lang="ja-JP" altLang="en-US" dirty="0"/>
                    </a:p>
                  </a:txBody>
                  <a:tcPr>
                    <a:lnL w="38100" cap="flat" cmpd="sng" algn="ctr">
                      <a:solidFill>
                        <a:schemeClr val="accent1"/>
                      </a:solidFill>
                      <a:prstDash val="solid"/>
                      <a:round/>
                      <a:headEnd type="none" w="med" len="med"/>
                      <a:tailEnd type="none" w="med" len="med"/>
                    </a:lnL>
                    <a:lnT w="38100" cap="flat" cmpd="sng" algn="ctr">
                      <a:solidFill>
                        <a:schemeClr val="accent1"/>
                      </a:solidFill>
                      <a:prstDash val="solid"/>
                      <a:round/>
                      <a:headEnd type="none" w="med" len="med"/>
                      <a:tailEnd type="none" w="med" len="med"/>
                    </a:lnT>
                  </a:tcPr>
                </a:tc>
                <a:tc>
                  <a:txBody>
                    <a:bodyPr/>
                    <a:lstStyle/>
                    <a:p>
                      <a:endParaRPr kumimoji="1" lang="ja-JP" altLang="en-US" dirty="0"/>
                    </a:p>
                  </a:txBody>
                  <a:tcPr>
                    <a:lnT w="38100" cap="flat" cmpd="sng" algn="ctr">
                      <a:solidFill>
                        <a:schemeClr val="accent1"/>
                      </a:solidFill>
                      <a:prstDash val="solid"/>
                      <a:round/>
                      <a:headEnd type="none" w="med" len="med"/>
                      <a:tailEnd type="none" w="med" len="med"/>
                    </a:lnT>
                  </a:tcPr>
                </a:tc>
                <a:tc>
                  <a:txBody>
                    <a:bodyPr/>
                    <a:lstStyle/>
                    <a:p>
                      <a:endParaRPr kumimoji="1" lang="ja-JP" altLang="en-US" dirty="0"/>
                    </a:p>
                  </a:txBody>
                  <a:tcPr>
                    <a:lnT w="38100" cap="flat" cmpd="sng" algn="ctr">
                      <a:solidFill>
                        <a:schemeClr val="accent1"/>
                      </a:solidFill>
                      <a:prstDash val="solid"/>
                      <a:round/>
                      <a:headEnd type="none" w="med" len="med"/>
                      <a:tailEnd type="none" w="med" len="med"/>
                    </a:lnT>
                  </a:tcPr>
                </a:tc>
                <a:tc>
                  <a:txBody>
                    <a:bodyPr/>
                    <a:lstStyle/>
                    <a:p>
                      <a:endParaRPr kumimoji="1" lang="ja-JP" altLang="en-US"/>
                    </a:p>
                  </a:txBody>
                  <a:tcPr>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tcPr>
                </a:tc>
                <a:tc>
                  <a:txBody>
                    <a:bodyPr/>
                    <a:lstStyle/>
                    <a:p>
                      <a:endParaRPr kumimoji="1" lang="ja-JP" altLang="en-US" dirty="0"/>
                    </a:p>
                  </a:txBody>
                  <a:tcPr>
                    <a:lnL w="38100" cap="flat" cmpd="sng" algn="ctr">
                      <a:solidFill>
                        <a:schemeClr val="accent1"/>
                      </a:solidFill>
                      <a:prstDash val="solid"/>
                      <a:round/>
                      <a:headEnd type="none" w="med" len="med"/>
                      <a:tailEnd type="none" w="med" len="med"/>
                    </a:lnL>
                    <a:lnT w="38100" cap="flat" cmpd="sng" algn="ctr">
                      <a:solidFill>
                        <a:schemeClr val="accent1"/>
                      </a:solidFill>
                      <a:prstDash val="solid"/>
                      <a:round/>
                      <a:headEnd type="none" w="med" len="med"/>
                      <a:tailEnd type="none" w="med" len="med"/>
                    </a:lnT>
                  </a:tcPr>
                </a:tc>
                <a:tc>
                  <a:txBody>
                    <a:bodyPr/>
                    <a:lstStyle/>
                    <a:p>
                      <a:endParaRPr kumimoji="1" lang="ja-JP" altLang="en-US" dirty="0"/>
                    </a:p>
                  </a:txBody>
                  <a:tcPr>
                    <a:lnT w="38100" cap="flat" cmpd="sng" algn="ctr">
                      <a:solidFill>
                        <a:schemeClr val="accent1"/>
                      </a:solidFill>
                      <a:prstDash val="solid"/>
                      <a:round/>
                      <a:headEnd type="none" w="med" len="med"/>
                      <a:tailEnd type="none" w="med" len="med"/>
                    </a:lnT>
                  </a:tcPr>
                </a:tc>
                <a:tc>
                  <a:txBody>
                    <a:bodyPr/>
                    <a:lstStyle/>
                    <a:p>
                      <a:endParaRPr kumimoji="1" lang="ja-JP" altLang="en-US" dirty="0"/>
                    </a:p>
                  </a:txBody>
                  <a:tcPr>
                    <a:lnT w="38100" cap="flat" cmpd="sng" algn="ctr">
                      <a:solidFill>
                        <a:schemeClr val="accent1"/>
                      </a:solidFill>
                      <a:prstDash val="solid"/>
                      <a:round/>
                      <a:headEnd type="none" w="med" len="med"/>
                      <a:tailEnd type="none" w="med" len="med"/>
                    </a:lnT>
                  </a:tcPr>
                </a:tc>
                <a:tc>
                  <a:txBody>
                    <a:bodyPr/>
                    <a:lstStyle/>
                    <a:p>
                      <a:endParaRPr kumimoji="1" lang="ja-JP" altLang="en-US" dirty="0"/>
                    </a:p>
                  </a:txBody>
                  <a:tcPr>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2504667958"/>
                  </a:ext>
                </a:extLst>
              </a:tr>
              <a:tr h="857250">
                <a:tc>
                  <a:txBody>
                    <a:bodyPr/>
                    <a:lstStyle/>
                    <a:p>
                      <a:endParaRPr kumimoji="1" lang="ja-JP" altLang="en-US"/>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tc>
                  <a:txBody>
                    <a:bodyPr/>
                    <a:lstStyle/>
                    <a:p>
                      <a:endParaRPr kumimoji="1" lang="ja-JP" altLang="en-US" dirty="0"/>
                    </a:p>
                  </a:txBody>
                  <a:tcPr>
                    <a:lnL w="38100" cap="flat" cmpd="sng" algn="ctr">
                      <a:solidFill>
                        <a:schemeClr val="accent1"/>
                      </a:solidFill>
                      <a:prstDash val="solid"/>
                      <a:round/>
                      <a:headEnd type="none" w="med" len="med"/>
                      <a:tailEnd type="none" w="med" len="med"/>
                    </a:lnL>
                  </a:tcPr>
                </a:tc>
                <a:tc>
                  <a:txBody>
                    <a:bodyPr/>
                    <a:lstStyle/>
                    <a:p>
                      <a:endParaRPr kumimoji="1" lang="ja-JP" altLang="en-US" dirty="0"/>
                    </a:p>
                  </a:txBody>
                  <a:tcPr/>
                </a:tc>
                <a:tc>
                  <a:txBody>
                    <a:bodyPr/>
                    <a:lstStyle/>
                    <a:p>
                      <a:endParaRPr kumimoji="1" lang="ja-JP" altLang="en-US"/>
                    </a:p>
                  </a:txBody>
                  <a:tcPr/>
                </a:tc>
                <a:tc>
                  <a:txBody>
                    <a:bodyPr/>
                    <a:lstStyle/>
                    <a:p>
                      <a:endParaRPr kumimoji="1" lang="ja-JP" altLang="en-US" dirty="0"/>
                    </a:p>
                  </a:txBody>
                  <a:tcPr>
                    <a:lnR w="38100" cap="flat" cmpd="sng" algn="ctr">
                      <a:solidFill>
                        <a:schemeClr val="accent1"/>
                      </a:solidFill>
                      <a:prstDash val="solid"/>
                      <a:round/>
                      <a:headEnd type="none" w="med" len="med"/>
                      <a:tailEnd type="none" w="med" len="med"/>
                    </a:lnR>
                  </a:tcPr>
                </a:tc>
                <a:tc>
                  <a:txBody>
                    <a:bodyPr/>
                    <a:lstStyle/>
                    <a:p>
                      <a:endParaRPr kumimoji="1" lang="ja-JP" altLang="en-US"/>
                    </a:p>
                  </a:txBody>
                  <a:tcPr>
                    <a:lnL w="38100" cap="flat" cmpd="sng" algn="ctr">
                      <a:solidFill>
                        <a:schemeClr val="accent1"/>
                      </a:solidFill>
                      <a:prstDash val="solid"/>
                      <a:round/>
                      <a:headEnd type="none" w="med" len="med"/>
                      <a:tailEnd type="none" w="med" len="med"/>
                    </a:lnL>
                  </a:tcPr>
                </a:tc>
                <a:tc>
                  <a:txBody>
                    <a:bodyPr/>
                    <a:lstStyle/>
                    <a:p>
                      <a:endParaRPr kumimoji="1" lang="ja-JP" altLang="en-US"/>
                    </a:p>
                  </a:txBody>
                  <a:tcPr/>
                </a:tc>
                <a:tc>
                  <a:txBody>
                    <a:bodyPr/>
                    <a:lstStyle/>
                    <a:p>
                      <a:endParaRPr kumimoji="1" lang="ja-JP" altLang="en-US" dirty="0"/>
                    </a:p>
                  </a:txBody>
                  <a:tcPr/>
                </a:tc>
                <a:tc>
                  <a:txBody>
                    <a:bodyPr/>
                    <a:lstStyle/>
                    <a:p>
                      <a:endParaRPr kumimoji="1" lang="ja-JP" altLang="en-US" dirty="0"/>
                    </a:p>
                  </a:txBody>
                  <a:tcPr>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197089308"/>
                  </a:ext>
                </a:extLst>
              </a:tr>
              <a:tr h="857250">
                <a:tc>
                  <a:txBody>
                    <a:bodyPr/>
                    <a:lstStyle/>
                    <a:p>
                      <a:endParaRPr kumimoji="1" lang="ja-JP" altLang="en-US" dirty="0"/>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tc>
                  <a:txBody>
                    <a:bodyPr/>
                    <a:lstStyle/>
                    <a:p>
                      <a:endParaRPr kumimoji="1" lang="ja-JP" altLang="en-US" dirty="0"/>
                    </a:p>
                  </a:txBody>
                  <a:tcPr>
                    <a:lnL w="38100" cap="flat" cmpd="sng" algn="ctr">
                      <a:solidFill>
                        <a:schemeClr val="accent1"/>
                      </a:solidFill>
                      <a:prstDash val="solid"/>
                      <a:round/>
                      <a:headEnd type="none" w="med" len="med"/>
                      <a:tailEnd type="none" w="med" len="med"/>
                    </a:lnL>
                  </a:tcPr>
                </a:tc>
                <a:tc>
                  <a:txBody>
                    <a:bodyPr/>
                    <a:lstStyle/>
                    <a:p>
                      <a:endParaRPr kumimoji="1" lang="ja-JP" altLang="en-US"/>
                    </a:p>
                  </a:txBody>
                  <a:tcPr/>
                </a:tc>
                <a:tc>
                  <a:txBody>
                    <a:bodyPr/>
                    <a:lstStyle/>
                    <a:p>
                      <a:endParaRPr kumimoji="1" lang="ja-JP" altLang="en-US" dirty="0"/>
                    </a:p>
                  </a:txBody>
                  <a:tcPr/>
                </a:tc>
                <a:tc>
                  <a:txBody>
                    <a:bodyPr/>
                    <a:lstStyle/>
                    <a:p>
                      <a:endParaRPr kumimoji="1" lang="ja-JP" altLang="en-US" dirty="0"/>
                    </a:p>
                  </a:txBody>
                  <a:tcPr>
                    <a:lnR w="38100" cap="flat" cmpd="sng" algn="ctr">
                      <a:solidFill>
                        <a:schemeClr val="accent1"/>
                      </a:solidFill>
                      <a:prstDash val="solid"/>
                      <a:round/>
                      <a:headEnd type="none" w="med" len="med"/>
                      <a:tailEnd type="none" w="med" len="med"/>
                    </a:lnR>
                  </a:tcPr>
                </a:tc>
                <a:tc>
                  <a:txBody>
                    <a:bodyPr/>
                    <a:lstStyle/>
                    <a:p>
                      <a:endParaRPr kumimoji="1" lang="ja-JP" altLang="en-US" dirty="0"/>
                    </a:p>
                  </a:txBody>
                  <a:tcPr>
                    <a:lnL w="38100" cap="flat" cmpd="sng" algn="ctr">
                      <a:solidFill>
                        <a:schemeClr val="accent1"/>
                      </a:solidFill>
                      <a:prstDash val="solid"/>
                      <a:round/>
                      <a:headEnd type="none" w="med" len="med"/>
                      <a:tailEnd type="none" w="med" len="med"/>
                    </a:lnL>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4138004193"/>
                  </a:ext>
                </a:extLst>
              </a:tr>
              <a:tr h="857250">
                <a:tc>
                  <a:txBody>
                    <a:bodyPr/>
                    <a:lstStyle/>
                    <a:p>
                      <a:endParaRPr kumimoji="1" lang="ja-JP" altLang="en-US" dirty="0"/>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tc>
                  <a:txBody>
                    <a:bodyPr/>
                    <a:lstStyle/>
                    <a:p>
                      <a:endParaRPr kumimoji="1" lang="ja-JP" altLang="en-US" dirty="0"/>
                    </a:p>
                  </a:txBody>
                  <a:tcPr>
                    <a:lnL w="38100" cap="flat" cmpd="sng" algn="ctr">
                      <a:solidFill>
                        <a:schemeClr val="accent1"/>
                      </a:solidFill>
                      <a:prstDash val="solid"/>
                      <a:round/>
                      <a:headEnd type="none" w="med" len="med"/>
                      <a:tailEnd type="none" w="med" len="med"/>
                    </a:lnL>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lnR w="38100" cap="flat" cmpd="sng" algn="ctr">
                      <a:solidFill>
                        <a:schemeClr val="accent1"/>
                      </a:solidFill>
                      <a:prstDash val="solid"/>
                      <a:round/>
                      <a:headEnd type="none" w="med" len="med"/>
                      <a:tailEnd type="none" w="med" len="med"/>
                    </a:lnR>
                  </a:tcPr>
                </a:tc>
                <a:tc>
                  <a:txBody>
                    <a:bodyPr/>
                    <a:lstStyle/>
                    <a:p>
                      <a:endParaRPr kumimoji="1" lang="ja-JP" altLang="en-US"/>
                    </a:p>
                  </a:txBody>
                  <a:tcPr>
                    <a:lnL w="38100" cap="flat" cmpd="sng" algn="ctr">
                      <a:solidFill>
                        <a:schemeClr val="accent1"/>
                      </a:solidFill>
                      <a:prstDash val="solid"/>
                      <a:round/>
                      <a:headEnd type="none" w="med" len="med"/>
                      <a:tailEnd type="none" w="med" len="med"/>
                    </a:lnL>
                  </a:tcPr>
                </a:tc>
                <a:tc>
                  <a:txBody>
                    <a:bodyPr/>
                    <a:lstStyle/>
                    <a:p>
                      <a:endParaRPr kumimoji="1" lang="ja-JP" altLang="en-US"/>
                    </a:p>
                  </a:txBody>
                  <a:tcPr/>
                </a:tc>
                <a:tc>
                  <a:txBody>
                    <a:bodyPr/>
                    <a:lstStyle/>
                    <a:p>
                      <a:endParaRPr kumimoji="1" lang="ja-JP" altLang="en-US" dirty="0"/>
                    </a:p>
                  </a:txBody>
                  <a:tcPr/>
                </a:tc>
                <a:tc>
                  <a:txBody>
                    <a:bodyPr/>
                    <a:lstStyle/>
                    <a:p>
                      <a:endParaRPr kumimoji="1" lang="ja-JP" altLang="en-US"/>
                    </a:p>
                  </a:txBody>
                  <a:tcPr>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611949733"/>
                  </a:ext>
                </a:extLst>
              </a:tr>
              <a:tr h="857250">
                <a:tc>
                  <a:txBody>
                    <a:bodyPr/>
                    <a:lstStyle/>
                    <a:p>
                      <a:endParaRPr kumimoji="1" lang="ja-JP" altLang="en-US" dirty="0"/>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tc>
                  <a:txBody>
                    <a:bodyPr/>
                    <a:lstStyle/>
                    <a:p>
                      <a:endParaRPr kumimoji="1" lang="ja-JP" altLang="en-US" dirty="0"/>
                    </a:p>
                  </a:txBody>
                  <a:tcPr>
                    <a:lnL w="38100" cap="flat" cmpd="sng" algn="ctr">
                      <a:solidFill>
                        <a:schemeClr val="accent1"/>
                      </a:solidFill>
                      <a:prstDash val="solid"/>
                      <a:round/>
                      <a:headEnd type="none" w="med" len="med"/>
                      <a:tailEnd type="none" w="med" len="med"/>
                    </a:lnL>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lnR w="38100" cap="flat" cmpd="sng" algn="ctr">
                      <a:solidFill>
                        <a:schemeClr val="accent1"/>
                      </a:solidFill>
                      <a:prstDash val="solid"/>
                      <a:round/>
                      <a:headEnd type="none" w="med" len="med"/>
                      <a:tailEnd type="none" w="med" len="med"/>
                    </a:lnR>
                  </a:tcPr>
                </a:tc>
                <a:tc>
                  <a:txBody>
                    <a:bodyPr/>
                    <a:lstStyle/>
                    <a:p>
                      <a:endParaRPr kumimoji="1" lang="ja-JP" altLang="en-US"/>
                    </a:p>
                  </a:txBody>
                  <a:tcPr>
                    <a:lnL w="38100" cap="flat" cmpd="sng" algn="ctr">
                      <a:solidFill>
                        <a:schemeClr val="accent1"/>
                      </a:solidFill>
                      <a:prstDash val="solid"/>
                      <a:round/>
                      <a:headEnd type="none" w="med" len="med"/>
                      <a:tailEnd type="none" w="med" len="med"/>
                    </a:lnL>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a:p>
                  </a:txBody>
                  <a:tcPr>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552126359"/>
                  </a:ext>
                </a:extLst>
              </a:tr>
              <a:tr h="857250">
                <a:tc>
                  <a:txBody>
                    <a:bodyPr/>
                    <a:lstStyle/>
                    <a:p>
                      <a:endParaRPr kumimoji="1" lang="ja-JP" altLang="en-US" dirty="0"/>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B w="38100" cap="flat" cmpd="sng" algn="ctr">
                      <a:solidFill>
                        <a:schemeClr val="accent1"/>
                      </a:solidFill>
                      <a:prstDash val="solid"/>
                      <a:round/>
                      <a:headEnd type="none" w="med" len="med"/>
                      <a:tailEnd type="none" w="med" len="med"/>
                    </a:lnB>
                  </a:tcPr>
                </a:tc>
                <a:tc>
                  <a:txBody>
                    <a:bodyPr/>
                    <a:lstStyle/>
                    <a:p>
                      <a:endParaRPr kumimoji="1" lang="ja-JP" altLang="en-US"/>
                    </a:p>
                  </a:txBody>
                  <a:tcPr>
                    <a:lnL w="38100" cap="flat" cmpd="sng" algn="ctr">
                      <a:solidFill>
                        <a:schemeClr val="accent1"/>
                      </a:solidFill>
                      <a:prstDash val="solid"/>
                      <a:round/>
                      <a:headEnd type="none" w="med" len="med"/>
                      <a:tailEnd type="none" w="med" len="med"/>
                    </a:lnL>
                    <a:lnB w="38100" cap="flat" cmpd="sng" algn="ctr">
                      <a:solidFill>
                        <a:schemeClr val="accent1"/>
                      </a:solidFill>
                      <a:prstDash val="solid"/>
                      <a:round/>
                      <a:headEnd type="none" w="med" len="med"/>
                      <a:tailEnd type="none" w="med" len="med"/>
                    </a:lnB>
                  </a:tcPr>
                </a:tc>
                <a:tc>
                  <a:txBody>
                    <a:bodyPr/>
                    <a:lstStyle/>
                    <a:p>
                      <a:endParaRPr kumimoji="1" lang="ja-JP" altLang="en-US"/>
                    </a:p>
                  </a:txBody>
                  <a:tcPr>
                    <a:lnB w="38100" cap="flat" cmpd="sng" algn="ctr">
                      <a:solidFill>
                        <a:schemeClr val="accent1"/>
                      </a:solidFill>
                      <a:prstDash val="solid"/>
                      <a:round/>
                      <a:headEnd type="none" w="med" len="med"/>
                      <a:tailEnd type="none" w="med" len="med"/>
                    </a:lnB>
                  </a:tcPr>
                </a:tc>
                <a:tc>
                  <a:txBody>
                    <a:bodyPr/>
                    <a:lstStyle/>
                    <a:p>
                      <a:endParaRPr kumimoji="1" lang="ja-JP" altLang="en-US" dirty="0"/>
                    </a:p>
                  </a:txBody>
                  <a:tcPr>
                    <a:lnB w="38100" cap="flat" cmpd="sng" algn="ctr">
                      <a:solidFill>
                        <a:schemeClr val="accent1"/>
                      </a:solidFill>
                      <a:prstDash val="solid"/>
                      <a:round/>
                      <a:headEnd type="none" w="med" len="med"/>
                      <a:tailEnd type="none" w="med" len="med"/>
                    </a:lnB>
                  </a:tcPr>
                </a:tc>
                <a:tc>
                  <a:txBody>
                    <a:bodyPr/>
                    <a:lstStyle/>
                    <a:p>
                      <a:endParaRPr kumimoji="1" lang="ja-JP" altLang="en-US" dirty="0"/>
                    </a:p>
                  </a:txBody>
                  <a:tcPr>
                    <a:lnR w="38100" cap="flat" cmpd="sng" algn="ctr">
                      <a:solidFill>
                        <a:schemeClr val="accent1"/>
                      </a:solidFill>
                      <a:prstDash val="solid"/>
                      <a:round/>
                      <a:headEnd type="none" w="med" len="med"/>
                      <a:tailEnd type="none" w="med" len="med"/>
                    </a:lnR>
                    <a:lnB w="38100" cap="flat" cmpd="sng" algn="ctr">
                      <a:solidFill>
                        <a:schemeClr val="accent1"/>
                      </a:solidFill>
                      <a:prstDash val="solid"/>
                      <a:round/>
                      <a:headEnd type="none" w="med" len="med"/>
                      <a:tailEnd type="none" w="med" len="med"/>
                    </a:lnB>
                  </a:tcPr>
                </a:tc>
                <a:tc>
                  <a:txBody>
                    <a:bodyPr/>
                    <a:lstStyle/>
                    <a:p>
                      <a:endParaRPr kumimoji="1" lang="ja-JP" altLang="en-US"/>
                    </a:p>
                  </a:txBody>
                  <a:tcPr>
                    <a:lnL w="38100" cap="flat" cmpd="sng" algn="ctr">
                      <a:solidFill>
                        <a:schemeClr val="accent1"/>
                      </a:solidFill>
                      <a:prstDash val="solid"/>
                      <a:round/>
                      <a:headEnd type="none" w="med" len="med"/>
                      <a:tailEnd type="none" w="med" len="med"/>
                    </a:lnL>
                    <a:lnB w="38100" cap="flat" cmpd="sng" algn="ctr">
                      <a:solidFill>
                        <a:schemeClr val="accent1"/>
                      </a:solidFill>
                      <a:prstDash val="solid"/>
                      <a:round/>
                      <a:headEnd type="none" w="med" len="med"/>
                      <a:tailEnd type="none" w="med" len="med"/>
                    </a:lnB>
                  </a:tcPr>
                </a:tc>
                <a:tc>
                  <a:txBody>
                    <a:bodyPr/>
                    <a:lstStyle/>
                    <a:p>
                      <a:endParaRPr kumimoji="1" lang="ja-JP" altLang="en-US"/>
                    </a:p>
                  </a:txBody>
                  <a:tcPr>
                    <a:lnB w="38100" cap="flat" cmpd="sng" algn="ctr">
                      <a:solidFill>
                        <a:schemeClr val="accent1"/>
                      </a:solidFill>
                      <a:prstDash val="solid"/>
                      <a:round/>
                      <a:headEnd type="none" w="med" len="med"/>
                      <a:tailEnd type="none" w="med" len="med"/>
                    </a:lnB>
                  </a:tcPr>
                </a:tc>
                <a:tc>
                  <a:txBody>
                    <a:bodyPr/>
                    <a:lstStyle/>
                    <a:p>
                      <a:endParaRPr kumimoji="1" lang="ja-JP" altLang="en-US" dirty="0"/>
                    </a:p>
                  </a:txBody>
                  <a:tcPr>
                    <a:lnB w="38100" cap="flat" cmpd="sng" algn="ctr">
                      <a:solidFill>
                        <a:schemeClr val="accent1"/>
                      </a:solidFill>
                      <a:prstDash val="solid"/>
                      <a:round/>
                      <a:headEnd type="none" w="med" len="med"/>
                      <a:tailEnd type="none" w="med" len="med"/>
                    </a:lnB>
                  </a:tcPr>
                </a:tc>
                <a:tc>
                  <a:txBody>
                    <a:bodyPr/>
                    <a:lstStyle/>
                    <a:p>
                      <a:endParaRPr kumimoji="1" lang="ja-JP" altLang="en-US" dirty="0"/>
                    </a:p>
                  </a:txBody>
                  <a:tcPr>
                    <a:lnR w="38100" cap="flat" cmpd="sng" algn="ctr">
                      <a:solidFill>
                        <a:schemeClr val="accent1"/>
                      </a:solidFill>
                      <a:prstDash val="solid"/>
                      <a:round/>
                      <a:headEnd type="none" w="med" len="med"/>
                      <a:tailEnd type="none" w="med" len="med"/>
                    </a:lnR>
                    <a:lnB w="381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913690856"/>
                  </a:ext>
                </a:extLst>
              </a:tr>
            </a:tbl>
          </a:graphicData>
        </a:graphic>
      </p:graphicFrame>
      <p:sp>
        <p:nvSpPr>
          <p:cNvPr id="14" name="テキスト ボックス 13"/>
          <p:cNvSpPr txBox="1"/>
          <p:nvPr/>
        </p:nvSpPr>
        <p:spPr>
          <a:xfrm>
            <a:off x="381000" y="6440962"/>
            <a:ext cx="9199659" cy="369332"/>
          </a:xfrm>
          <a:prstGeom prst="rect">
            <a:avLst/>
          </a:prstGeom>
          <a:noFill/>
        </p:spPr>
        <p:txBody>
          <a:bodyPr wrap="square" rtlCol="0">
            <a:spAutoFit/>
          </a:bodyPr>
          <a:lstStyle/>
          <a:p>
            <a:pPr defTabSz="457200" fontAlgn="auto">
              <a:spcBef>
                <a:spcPts val="0"/>
              </a:spcBef>
              <a:spcAft>
                <a:spcPts val="0"/>
              </a:spcAft>
            </a:pPr>
            <a:r>
              <a:rPr lang="ja-JP" altLang="en-US" dirty="0">
                <a:solidFill>
                  <a:prstClr val="black"/>
                </a:solidFill>
                <a:latin typeface="Calibri" panose="020F0502020204030204"/>
                <a:ea typeface="メイリオ" panose="020B0604030504040204" pitchFamily="50" charset="-128"/>
                <a:cs typeface="+mn-cs"/>
              </a:rPr>
              <a:t>拾った区間の番号と、それぞれの場所で拾ったゴミの数を種類別に記録してください。</a:t>
            </a:r>
          </a:p>
        </p:txBody>
      </p:sp>
    </p:spTree>
    <p:extLst>
      <p:ext uri="{BB962C8B-B14F-4D97-AF65-F5344CB8AC3E}">
        <p14:creationId xmlns:p14="http://schemas.microsoft.com/office/powerpoint/2010/main" val="14841989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pPr>
              <a:lnSpc>
                <a:spcPct val="100000"/>
              </a:lnSpc>
            </a:pPr>
            <a:r>
              <a:rPr kumimoji="1" lang="en-US" altLang="ja-JP" b="1" dirty="0">
                <a:latin typeface="メイリオ" panose="020B0604030504040204" pitchFamily="50" charset="-128"/>
                <a:ea typeface="メイリオ" panose="020B0604030504040204" pitchFamily="50" charset="-128"/>
              </a:rPr>
              <a:t>2015</a:t>
            </a:r>
            <a:r>
              <a:rPr kumimoji="1" lang="ja-JP" altLang="en-US" b="1" dirty="0">
                <a:latin typeface="メイリオ" panose="020B0604030504040204" pitchFamily="50" charset="-128"/>
                <a:ea typeface="メイリオ" panose="020B0604030504040204" pitchFamily="50" charset="-128"/>
              </a:rPr>
              <a:t>年度</a:t>
            </a:r>
            <a:br>
              <a:rPr kumimoji="1" lang="en-US" altLang="ja-JP" b="1" dirty="0">
                <a:latin typeface="メイリオ" panose="020B0604030504040204" pitchFamily="50" charset="-128"/>
                <a:ea typeface="メイリオ" panose="020B0604030504040204" pitchFamily="50" charset="-128"/>
              </a:rPr>
            </a:br>
            <a:r>
              <a:rPr kumimoji="1" lang="ja-JP" altLang="en-US" b="1" dirty="0">
                <a:latin typeface="メイリオ" panose="020B0604030504040204" pitchFamily="50" charset="-128"/>
                <a:ea typeface="メイリオ" panose="020B0604030504040204" pitchFamily="50" charset="-128"/>
              </a:rPr>
              <a:t>川崎市</a:t>
            </a:r>
            <a:r>
              <a:rPr kumimoji="1" lang="en-US" altLang="ja-JP" b="1" dirty="0">
                <a:latin typeface="メイリオ" panose="020B0604030504040204" pitchFamily="50" charset="-128"/>
                <a:ea typeface="メイリオ" panose="020B0604030504040204" pitchFamily="50" charset="-128"/>
              </a:rPr>
              <a:t>3</a:t>
            </a:r>
            <a:r>
              <a:rPr kumimoji="1" lang="ja-JP" altLang="en-US" b="1" dirty="0">
                <a:latin typeface="メイリオ" panose="020B0604030504040204" pitchFamily="50" charset="-128"/>
                <a:ea typeface="メイリオ" panose="020B0604030504040204" pitchFamily="50" charset="-128"/>
              </a:rPr>
              <a:t>地点での調査</a:t>
            </a:r>
          </a:p>
        </p:txBody>
      </p:sp>
      <p:sp>
        <p:nvSpPr>
          <p:cNvPr id="6" name="テキスト プレースホルダー 5"/>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pPr defTabSz="457200" fontAlgn="auto">
              <a:spcBef>
                <a:spcPts val="0"/>
              </a:spcBef>
              <a:spcAft>
                <a:spcPts val="0"/>
              </a:spcAft>
            </a:pPr>
            <a:fld id="{F173F08A-5CFF-406F-B53F-A8DE79C2C426}" type="slidenum">
              <a:rPr lang="ja-JP" altLang="en-US">
                <a:solidFill>
                  <a:prstClr val="black">
                    <a:tint val="75000"/>
                  </a:prstClr>
                </a:solidFill>
                <a:latin typeface="Calibri" panose="020F0502020204030204"/>
                <a:ea typeface="メイリオ" panose="020B0604030504040204" pitchFamily="50" charset="-128"/>
                <a:cs typeface="+mn-cs"/>
              </a:rPr>
              <a:pPr defTabSz="457200" fontAlgn="auto">
                <a:spcBef>
                  <a:spcPts val="0"/>
                </a:spcBef>
                <a:spcAft>
                  <a:spcPts val="0"/>
                </a:spcAft>
              </a:pPr>
              <a:t>47</a:t>
            </a:fld>
            <a:endParaRPr lang="ja-JP" altLang="en-US">
              <a:solidFill>
                <a:prstClr val="black">
                  <a:tint val="75000"/>
                </a:prstClr>
              </a:solidFill>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30910746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27608" y="1180850"/>
            <a:ext cx="8379997" cy="859723"/>
          </a:xfrm>
          <a:prstGeom prst="rect">
            <a:avLst/>
          </a:prstGeom>
        </p:spPr>
        <p:txBody>
          <a:bodyPr wrap="square">
            <a:spAutoFit/>
          </a:bodyPr>
          <a:lstStyle/>
          <a:p>
            <a:pPr defTabSz="457200" fontAlgn="auto">
              <a:lnSpc>
                <a:spcPct val="150000"/>
              </a:lnSpc>
              <a:spcBef>
                <a:spcPts val="0"/>
              </a:spcBef>
              <a:spcAft>
                <a:spcPts val="0"/>
              </a:spcAft>
            </a:pPr>
            <a:r>
              <a:rPr kumimoji="0" lang="ja-JP" altLang="en-US" sz="1662" dirty="0">
                <a:solidFill>
                  <a:prstClr val="black"/>
                </a:solidFill>
                <a:latin typeface="メイリオ" panose="020B0604030504040204" pitchFamily="50" charset="-128"/>
                <a:ea typeface="メイリオ" panose="020B0604030504040204" pitchFamily="50" charset="-128"/>
                <a:cs typeface="+mn-cs"/>
              </a:rPr>
              <a:t>街の特徴が異なると考えられる川崎市南部・中部・北部地域から</a:t>
            </a:r>
            <a:r>
              <a:rPr kumimoji="0" lang="en-US" altLang="ja-JP" sz="1662" dirty="0">
                <a:solidFill>
                  <a:prstClr val="black"/>
                </a:solidFill>
                <a:latin typeface="メイリオ" panose="020B0604030504040204" pitchFamily="50" charset="-128"/>
                <a:ea typeface="メイリオ" panose="020B0604030504040204" pitchFamily="50" charset="-128"/>
                <a:cs typeface="+mn-cs"/>
              </a:rPr>
              <a:t>1</a:t>
            </a:r>
            <a:r>
              <a:rPr kumimoji="0" lang="ja-JP" altLang="en-US" sz="1662" dirty="0">
                <a:solidFill>
                  <a:prstClr val="black"/>
                </a:solidFill>
                <a:latin typeface="メイリオ" panose="020B0604030504040204" pitchFamily="50" charset="-128"/>
                <a:ea typeface="メイリオ" panose="020B0604030504040204" pitchFamily="50" charset="-128"/>
                <a:cs typeface="+mn-cs"/>
              </a:rPr>
              <a:t>ヶ所ずつ代表的な駅を選定し、周辺地域にて実施。</a:t>
            </a:r>
          </a:p>
        </p:txBody>
      </p:sp>
      <p:sp>
        <p:nvSpPr>
          <p:cNvPr id="8" name="スライド番号プレースホルダー 7"/>
          <p:cNvSpPr>
            <a:spLocks noGrp="1"/>
          </p:cNvSpPr>
          <p:nvPr>
            <p:ph type="sldNum" sz="quarter" idx="12"/>
          </p:nvPr>
        </p:nvSpPr>
        <p:spPr/>
        <p:txBody>
          <a:bodyPr/>
          <a:lstStyle/>
          <a:p>
            <a:pPr defTabSz="457200" fontAlgn="auto">
              <a:spcBef>
                <a:spcPts val="0"/>
              </a:spcBef>
              <a:spcAft>
                <a:spcPts val="0"/>
              </a:spcAft>
            </a:pPr>
            <a:fld id="{F173F08A-5CFF-406F-B53F-A8DE79C2C426}" type="slidenum">
              <a:rPr lang="ja-JP" altLang="en-US">
                <a:solidFill>
                  <a:prstClr val="black">
                    <a:tint val="75000"/>
                  </a:prstClr>
                </a:solidFill>
                <a:latin typeface="Calibri" panose="020F0502020204030204"/>
                <a:ea typeface="メイリオ" panose="020B0604030504040204" pitchFamily="50" charset="-128"/>
                <a:cs typeface="+mn-cs"/>
              </a:rPr>
              <a:pPr defTabSz="457200" fontAlgn="auto">
                <a:spcBef>
                  <a:spcPts val="0"/>
                </a:spcBef>
                <a:spcAft>
                  <a:spcPts val="0"/>
                </a:spcAft>
              </a:pPr>
              <a:t>48</a:t>
            </a:fld>
            <a:endParaRPr lang="ja-JP" altLang="en-US" dirty="0">
              <a:solidFill>
                <a:prstClr val="black">
                  <a:tint val="75000"/>
                </a:prstClr>
              </a:solidFill>
              <a:latin typeface="Calibri" panose="020F0502020204030204"/>
              <a:ea typeface="メイリオ" panose="020B0604030504040204" pitchFamily="50" charset="-128"/>
              <a:cs typeface="+mn-cs"/>
            </a:endParaRPr>
          </a:p>
        </p:txBody>
      </p:sp>
      <p:pic>
        <p:nvPicPr>
          <p:cNvPr id="15" name="図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27181" y="2248711"/>
            <a:ext cx="5487082" cy="3547339"/>
          </a:xfrm>
          <a:prstGeom prst="rect">
            <a:avLst/>
          </a:prstGeom>
        </p:spPr>
      </p:pic>
      <p:cxnSp>
        <p:nvCxnSpPr>
          <p:cNvPr id="12" name="直線コネクタ 11"/>
          <p:cNvCxnSpPr/>
          <p:nvPr/>
        </p:nvCxnSpPr>
        <p:spPr>
          <a:xfrm flipH="1">
            <a:off x="381000" y="6087757"/>
            <a:ext cx="9144000" cy="0"/>
          </a:xfrm>
          <a:prstGeom prst="line">
            <a:avLst/>
          </a:prstGeom>
          <a:ln>
            <a:solidFill>
              <a:schemeClr val="bg1">
                <a:lumMod val="75000"/>
              </a:schemeClr>
            </a:solidFill>
          </a:ln>
        </p:spPr>
        <p:style>
          <a:lnRef idx="1">
            <a:schemeClr val="accent2"/>
          </a:lnRef>
          <a:fillRef idx="0">
            <a:schemeClr val="accent2"/>
          </a:fillRef>
          <a:effectRef idx="0">
            <a:schemeClr val="accent2"/>
          </a:effectRef>
          <a:fontRef idx="minor">
            <a:schemeClr val="tx1"/>
          </a:fontRef>
        </p:style>
      </p:cxnSp>
      <p:sp>
        <p:nvSpPr>
          <p:cNvPr id="7" name="円/楕円 6"/>
          <p:cNvSpPr/>
          <p:nvPr/>
        </p:nvSpPr>
        <p:spPr>
          <a:xfrm>
            <a:off x="3144884" y="3030246"/>
            <a:ext cx="531692" cy="531692"/>
          </a:xfrm>
          <a:prstGeom prst="ellipse">
            <a:avLst/>
          </a:prstGeom>
          <a:noFill/>
          <a:ln w="57150"/>
        </p:spPr>
        <p:style>
          <a:lnRef idx="1">
            <a:schemeClr val="accent2"/>
          </a:lnRef>
          <a:fillRef idx="2">
            <a:schemeClr val="accent2"/>
          </a:fillRef>
          <a:effectRef idx="1">
            <a:schemeClr val="accent2"/>
          </a:effectRef>
          <a:fontRef idx="minor">
            <a:schemeClr val="dk1"/>
          </a:fontRef>
        </p:style>
        <p:txBody>
          <a:bodyPr rtlCol="0" anchor="ctr"/>
          <a:lstStyle/>
          <a:p>
            <a:pPr algn="ctr" defTabSz="457200" fontAlgn="auto">
              <a:spcBef>
                <a:spcPts val="0"/>
              </a:spcBef>
              <a:spcAft>
                <a:spcPts val="0"/>
              </a:spcAft>
            </a:pPr>
            <a:endParaRPr lang="ja-JP" altLang="en-US" sz="1662" dirty="0">
              <a:solidFill>
                <a:prstClr val="black"/>
              </a:solidFill>
              <a:latin typeface="メイリオ" panose="020B0604030504040204" pitchFamily="50" charset="-128"/>
              <a:ea typeface="メイリオ" panose="020B0604030504040204" pitchFamily="50" charset="-128"/>
            </a:endParaRPr>
          </a:p>
        </p:txBody>
      </p:sp>
      <p:sp>
        <p:nvSpPr>
          <p:cNvPr id="20" name="正方形/長方形 19"/>
          <p:cNvSpPr/>
          <p:nvPr/>
        </p:nvSpPr>
        <p:spPr>
          <a:xfrm>
            <a:off x="831928" y="4824850"/>
            <a:ext cx="2088145" cy="60388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457200" fontAlgn="auto">
              <a:spcBef>
                <a:spcPts val="0"/>
              </a:spcBef>
              <a:spcAft>
                <a:spcPts val="0"/>
              </a:spcAft>
            </a:pPr>
            <a:r>
              <a:rPr kumimoji="0" lang="zh-TW" altLang="en-US" sz="1662" dirty="0">
                <a:solidFill>
                  <a:prstClr val="black"/>
                </a:solidFill>
                <a:latin typeface="メイリオ" panose="020B0604030504040204" pitchFamily="50" charset="-128"/>
                <a:ea typeface="メイリオ" panose="020B0604030504040204" pitchFamily="50" charset="-128"/>
              </a:rPr>
              <a:t>第</a:t>
            </a:r>
            <a:r>
              <a:rPr kumimoji="0" lang="en-US" altLang="zh-TW" sz="1662" dirty="0">
                <a:solidFill>
                  <a:prstClr val="black"/>
                </a:solidFill>
                <a:latin typeface="メイリオ" panose="020B0604030504040204" pitchFamily="50" charset="-128"/>
                <a:ea typeface="メイリオ" panose="020B0604030504040204" pitchFamily="50" charset="-128"/>
              </a:rPr>
              <a:t>3</a:t>
            </a:r>
            <a:r>
              <a:rPr kumimoji="0" lang="zh-TW" altLang="en-US" sz="1662" dirty="0">
                <a:solidFill>
                  <a:prstClr val="black"/>
                </a:solidFill>
                <a:latin typeface="メイリオ" panose="020B0604030504040204" pitchFamily="50" charset="-128"/>
                <a:ea typeface="メイリオ" panose="020B0604030504040204" pitchFamily="50" charset="-128"/>
              </a:rPr>
              <a:t>回</a:t>
            </a:r>
            <a:r>
              <a:rPr kumimoji="0" lang="ja-JP" altLang="en-US" sz="1662" dirty="0">
                <a:solidFill>
                  <a:prstClr val="black"/>
                </a:solidFill>
                <a:latin typeface="メイリオ" panose="020B0604030504040204" pitchFamily="50" charset="-128"/>
                <a:ea typeface="メイリオ" panose="020B0604030504040204" pitchFamily="50" charset="-128"/>
              </a:rPr>
              <a:t>：</a:t>
            </a:r>
            <a:r>
              <a:rPr kumimoji="0" lang="en-US" altLang="zh-TW" sz="1662" dirty="0">
                <a:solidFill>
                  <a:prstClr val="black"/>
                </a:solidFill>
                <a:latin typeface="メイリオ" panose="020B0604030504040204" pitchFamily="50" charset="-128"/>
                <a:ea typeface="メイリオ" panose="020B0604030504040204" pitchFamily="50" charset="-128"/>
              </a:rPr>
              <a:t>11</a:t>
            </a:r>
            <a:r>
              <a:rPr kumimoji="0" lang="zh-TW" altLang="en-US" sz="1662" dirty="0">
                <a:solidFill>
                  <a:prstClr val="black"/>
                </a:solidFill>
                <a:latin typeface="メイリオ" panose="020B0604030504040204" pitchFamily="50" charset="-128"/>
                <a:ea typeface="メイリオ" panose="020B0604030504040204" pitchFamily="50" charset="-128"/>
              </a:rPr>
              <a:t>月</a:t>
            </a:r>
            <a:r>
              <a:rPr kumimoji="0" lang="en-US" altLang="zh-TW" sz="1662" dirty="0">
                <a:solidFill>
                  <a:prstClr val="black"/>
                </a:solidFill>
                <a:latin typeface="メイリオ" panose="020B0604030504040204" pitchFamily="50" charset="-128"/>
                <a:ea typeface="メイリオ" panose="020B0604030504040204" pitchFamily="50" charset="-128"/>
              </a:rPr>
              <a:t>3</a:t>
            </a:r>
            <a:r>
              <a:rPr kumimoji="0" lang="zh-TW" altLang="en-US" sz="1662" dirty="0">
                <a:solidFill>
                  <a:prstClr val="black"/>
                </a:solidFill>
                <a:latin typeface="メイリオ" panose="020B0604030504040204" pitchFamily="50" charset="-128"/>
                <a:ea typeface="メイリオ" panose="020B0604030504040204" pitchFamily="50" charset="-128"/>
              </a:rPr>
              <a:t>日　鷺沼駅周辺（宮前区）</a:t>
            </a:r>
            <a:endParaRPr kumimoji="0" lang="en-US" altLang="ja-JP" sz="1662" dirty="0">
              <a:solidFill>
                <a:prstClr val="black"/>
              </a:solidFill>
              <a:latin typeface="メイリオ" panose="020B0604030504040204" pitchFamily="50" charset="-128"/>
              <a:ea typeface="メイリオ" panose="020B0604030504040204" pitchFamily="50" charset="-128"/>
            </a:endParaRPr>
          </a:p>
        </p:txBody>
      </p:sp>
      <p:sp>
        <p:nvSpPr>
          <p:cNvPr id="21" name="円/楕円 20"/>
          <p:cNvSpPr/>
          <p:nvPr/>
        </p:nvSpPr>
        <p:spPr>
          <a:xfrm>
            <a:off x="4221842" y="3256943"/>
            <a:ext cx="527320" cy="509705"/>
          </a:xfrm>
          <a:prstGeom prst="ellipse">
            <a:avLst/>
          </a:prstGeom>
          <a:noFill/>
          <a:ln w="57150"/>
        </p:spPr>
        <p:style>
          <a:lnRef idx="1">
            <a:schemeClr val="accent2"/>
          </a:lnRef>
          <a:fillRef idx="2">
            <a:schemeClr val="accent2"/>
          </a:fillRef>
          <a:effectRef idx="1">
            <a:schemeClr val="accent2"/>
          </a:effectRef>
          <a:fontRef idx="minor">
            <a:schemeClr val="dk1"/>
          </a:fontRef>
        </p:style>
        <p:txBody>
          <a:bodyPr rtlCol="0" anchor="ctr"/>
          <a:lstStyle/>
          <a:p>
            <a:pPr algn="ctr" defTabSz="457200" fontAlgn="auto">
              <a:spcBef>
                <a:spcPts val="0"/>
              </a:spcBef>
              <a:spcAft>
                <a:spcPts val="0"/>
              </a:spcAft>
            </a:pPr>
            <a:endParaRPr lang="ja-JP" altLang="en-US" sz="1662" dirty="0">
              <a:solidFill>
                <a:prstClr val="black"/>
              </a:solidFill>
              <a:latin typeface="メイリオ" panose="020B0604030504040204" pitchFamily="50" charset="-128"/>
              <a:ea typeface="メイリオ" panose="020B0604030504040204" pitchFamily="50" charset="-128"/>
            </a:endParaRPr>
          </a:p>
        </p:txBody>
      </p:sp>
      <p:cxnSp>
        <p:nvCxnSpPr>
          <p:cNvPr id="22" name="カギ線コネクタ 21"/>
          <p:cNvCxnSpPr>
            <a:stCxn id="20" idx="3"/>
            <a:endCxn id="21" idx="4"/>
          </p:cNvCxnSpPr>
          <p:nvPr/>
        </p:nvCxnSpPr>
        <p:spPr>
          <a:xfrm flipV="1">
            <a:off x="2920072" y="3766647"/>
            <a:ext cx="1565430" cy="1360144"/>
          </a:xfrm>
          <a:prstGeom prst="bentConnector2">
            <a:avLst/>
          </a:prstGeom>
          <a:ln w="57150"/>
        </p:spPr>
        <p:style>
          <a:lnRef idx="1">
            <a:schemeClr val="accent2"/>
          </a:lnRef>
          <a:fillRef idx="0">
            <a:schemeClr val="accent2"/>
          </a:fillRef>
          <a:effectRef idx="0">
            <a:schemeClr val="accent2"/>
          </a:effectRef>
          <a:fontRef idx="minor">
            <a:schemeClr val="tx1"/>
          </a:fontRef>
        </p:style>
      </p:cxnSp>
      <p:sp>
        <p:nvSpPr>
          <p:cNvPr id="25" name="円/楕円 24"/>
          <p:cNvSpPr/>
          <p:nvPr/>
        </p:nvSpPr>
        <p:spPr>
          <a:xfrm>
            <a:off x="6548313" y="4195413"/>
            <a:ext cx="531692" cy="531692"/>
          </a:xfrm>
          <a:prstGeom prst="ellipse">
            <a:avLst/>
          </a:prstGeom>
          <a:noFill/>
          <a:ln w="57150"/>
        </p:spPr>
        <p:style>
          <a:lnRef idx="1">
            <a:schemeClr val="accent2"/>
          </a:lnRef>
          <a:fillRef idx="2">
            <a:schemeClr val="accent2"/>
          </a:fillRef>
          <a:effectRef idx="1">
            <a:schemeClr val="accent2"/>
          </a:effectRef>
          <a:fontRef idx="minor">
            <a:schemeClr val="dk1"/>
          </a:fontRef>
        </p:style>
        <p:txBody>
          <a:bodyPr rtlCol="0" anchor="ctr"/>
          <a:lstStyle/>
          <a:p>
            <a:pPr algn="ctr" defTabSz="457200" fontAlgn="auto">
              <a:spcBef>
                <a:spcPts val="0"/>
              </a:spcBef>
              <a:spcAft>
                <a:spcPts val="0"/>
              </a:spcAft>
            </a:pPr>
            <a:endParaRPr lang="ja-JP" altLang="en-US" sz="1662" dirty="0">
              <a:solidFill>
                <a:prstClr val="black"/>
              </a:solidFill>
              <a:latin typeface="メイリオ" panose="020B0604030504040204" pitchFamily="50" charset="-128"/>
              <a:ea typeface="メイリオ" panose="020B0604030504040204" pitchFamily="50" charset="-128"/>
            </a:endParaRPr>
          </a:p>
        </p:txBody>
      </p:sp>
      <p:cxnSp>
        <p:nvCxnSpPr>
          <p:cNvPr id="26" name="カギ線コネクタ 25"/>
          <p:cNvCxnSpPr/>
          <p:nvPr/>
        </p:nvCxnSpPr>
        <p:spPr>
          <a:xfrm rot="10800000" flipV="1">
            <a:off x="6771765" y="3157092"/>
            <a:ext cx="273882" cy="1043042"/>
          </a:xfrm>
          <a:prstGeom prst="bentConnector2">
            <a:avLst/>
          </a:prstGeom>
          <a:ln w="57150"/>
        </p:spPr>
        <p:style>
          <a:lnRef idx="1">
            <a:schemeClr val="accent2"/>
          </a:lnRef>
          <a:fillRef idx="0">
            <a:schemeClr val="accent2"/>
          </a:fillRef>
          <a:effectRef idx="0">
            <a:schemeClr val="accent2"/>
          </a:effectRef>
          <a:fontRef idx="minor">
            <a:schemeClr val="tx1"/>
          </a:fontRef>
        </p:style>
      </p:cxnSp>
      <p:sp>
        <p:nvSpPr>
          <p:cNvPr id="27" name="正方形/長方形 26"/>
          <p:cNvSpPr/>
          <p:nvPr/>
        </p:nvSpPr>
        <p:spPr>
          <a:xfrm>
            <a:off x="7080007" y="2963658"/>
            <a:ext cx="2259943" cy="60388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457200" fontAlgn="auto">
              <a:spcBef>
                <a:spcPts val="0"/>
              </a:spcBef>
              <a:spcAft>
                <a:spcPts val="0"/>
              </a:spcAft>
            </a:pPr>
            <a:r>
              <a:rPr kumimoji="0" lang="zh-CN" altLang="en-US" sz="1662" dirty="0">
                <a:solidFill>
                  <a:prstClr val="black"/>
                </a:solidFill>
                <a:latin typeface="メイリオ" panose="020B0604030504040204" pitchFamily="50" charset="-128"/>
                <a:ea typeface="メイリオ" panose="020B0604030504040204" pitchFamily="50" charset="-128"/>
              </a:rPr>
              <a:t>第</a:t>
            </a:r>
            <a:r>
              <a:rPr kumimoji="0" lang="en-US" altLang="zh-CN" sz="1662" dirty="0">
                <a:solidFill>
                  <a:prstClr val="black"/>
                </a:solidFill>
                <a:latin typeface="メイリオ" panose="020B0604030504040204" pitchFamily="50" charset="-128"/>
                <a:ea typeface="メイリオ" panose="020B0604030504040204" pitchFamily="50" charset="-128"/>
              </a:rPr>
              <a:t>1</a:t>
            </a:r>
            <a:r>
              <a:rPr kumimoji="0" lang="zh-CN" altLang="en-US" sz="1662" dirty="0">
                <a:solidFill>
                  <a:prstClr val="black"/>
                </a:solidFill>
                <a:latin typeface="メイリオ" panose="020B0604030504040204" pitchFamily="50" charset="-128"/>
                <a:ea typeface="メイリオ" panose="020B0604030504040204" pitchFamily="50" charset="-128"/>
              </a:rPr>
              <a:t>回：</a:t>
            </a:r>
            <a:r>
              <a:rPr kumimoji="0" lang="en-US" altLang="zh-CN" sz="1662" dirty="0">
                <a:solidFill>
                  <a:prstClr val="black"/>
                </a:solidFill>
                <a:latin typeface="メイリオ" panose="020B0604030504040204" pitchFamily="50" charset="-128"/>
                <a:ea typeface="メイリオ" panose="020B0604030504040204" pitchFamily="50" charset="-128"/>
              </a:rPr>
              <a:t>10</a:t>
            </a:r>
            <a:r>
              <a:rPr kumimoji="0" lang="zh-CN" altLang="en-US" sz="1662" dirty="0">
                <a:solidFill>
                  <a:prstClr val="black"/>
                </a:solidFill>
                <a:latin typeface="メイリオ" panose="020B0604030504040204" pitchFamily="50" charset="-128"/>
                <a:ea typeface="メイリオ" panose="020B0604030504040204" pitchFamily="50" charset="-128"/>
              </a:rPr>
              <a:t>月</a:t>
            </a:r>
            <a:r>
              <a:rPr kumimoji="0" lang="en-US" altLang="zh-CN" sz="1662" dirty="0">
                <a:solidFill>
                  <a:prstClr val="black"/>
                </a:solidFill>
                <a:latin typeface="メイリオ" panose="020B0604030504040204" pitchFamily="50" charset="-128"/>
                <a:ea typeface="メイリオ" panose="020B0604030504040204" pitchFamily="50" charset="-128"/>
              </a:rPr>
              <a:t>4</a:t>
            </a:r>
            <a:r>
              <a:rPr kumimoji="0" lang="zh-CN" altLang="en-US" sz="1662" dirty="0">
                <a:solidFill>
                  <a:prstClr val="black"/>
                </a:solidFill>
                <a:latin typeface="メイリオ" panose="020B0604030504040204" pitchFamily="50" charset="-128"/>
                <a:ea typeface="メイリオ" panose="020B0604030504040204" pitchFamily="50" charset="-128"/>
              </a:rPr>
              <a:t>日</a:t>
            </a:r>
          </a:p>
          <a:p>
            <a:pPr defTabSz="457200" fontAlgn="auto">
              <a:spcBef>
                <a:spcPts val="0"/>
              </a:spcBef>
              <a:spcAft>
                <a:spcPts val="0"/>
              </a:spcAft>
            </a:pPr>
            <a:r>
              <a:rPr kumimoji="0" lang="zh-CN" altLang="en-US" sz="1662" dirty="0">
                <a:solidFill>
                  <a:prstClr val="black"/>
                </a:solidFill>
                <a:latin typeface="メイリオ" panose="020B0604030504040204" pitchFamily="50" charset="-128"/>
                <a:ea typeface="メイリオ" panose="020B0604030504040204" pitchFamily="50" charset="-128"/>
              </a:rPr>
              <a:t>川崎駅周辺（川崎区）</a:t>
            </a:r>
          </a:p>
        </p:txBody>
      </p:sp>
      <p:cxnSp>
        <p:nvCxnSpPr>
          <p:cNvPr id="28" name="カギ線コネクタ 27"/>
          <p:cNvCxnSpPr/>
          <p:nvPr/>
        </p:nvCxnSpPr>
        <p:spPr>
          <a:xfrm rot="5400000">
            <a:off x="3102149" y="2732514"/>
            <a:ext cx="601096" cy="11723"/>
          </a:xfrm>
          <a:prstGeom prst="bentConnector3">
            <a:avLst>
              <a:gd name="adj1" fmla="val 50000"/>
            </a:avLst>
          </a:prstGeom>
          <a:ln w="57150"/>
        </p:spPr>
        <p:style>
          <a:lnRef idx="1">
            <a:schemeClr val="accent2"/>
          </a:lnRef>
          <a:fillRef idx="0">
            <a:schemeClr val="accent2"/>
          </a:fillRef>
          <a:effectRef idx="0">
            <a:schemeClr val="accent2"/>
          </a:effectRef>
          <a:fontRef idx="minor">
            <a:schemeClr val="tx1"/>
          </a:fontRef>
        </p:style>
      </p:cxnSp>
      <p:sp>
        <p:nvSpPr>
          <p:cNvPr id="29" name="正方形/長方形 28"/>
          <p:cNvSpPr/>
          <p:nvPr/>
        </p:nvSpPr>
        <p:spPr>
          <a:xfrm>
            <a:off x="566053" y="2133661"/>
            <a:ext cx="3389914" cy="60388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457200" fontAlgn="auto">
              <a:spcBef>
                <a:spcPts val="0"/>
              </a:spcBef>
              <a:spcAft>
                <a:spcPts val="0"/>
              </a:spcAft>
            </a:pPr>
            <a:r>
              <a:rPr kumimoji="0" lang="ja-JP" altLang="en-US" sz="1662" dirty="0">
                <a:solidFill>
                  <a:prstClr val="black"/>
                </a:solidFill>
                <a:latin typeface="メイリオ" panose="020B0604030504040204" pitchFamily="50" charset="-128"/>
                <a:ea typeface="メイリオ" panose="020B0604030504040204" pitchFamily="50" charset="-128"/>
              </a:rPr>
              <a:t>第</a:t>
            </a:r>
            <a:r>
              <a:rPr kumimoji="0" lang="en-US" altLang="ja-JP" sz="1662" dirty="0">
                <a:solidFill>
                  <a:prstClr val="black"/>
                </a:solidFill>
                <a:latin typeface="メイリオ" panose="020B0604030504040204" pitchFamily="50" charset="-128"/>
                <a:ea typeface="メイリオ" panose="020B0604030504040204" pitchFamily="50" charset="-128"/>
              </a:rPr>
              <a:t>2</a:t>
            </a:r>
            <a:r>
              <a:rPr kumimoji="0" lang="ja-JP" altLang="en-US" sz="1662" dirty="0">
                <a:solidFill>
                  <a:prstClr val="black"/>
                </a:solidFill>
                <a:latin typeface="メイリオ" panose="020B0604030504040204" pitchFamily="50" charset="-128"/>
                <a:ea typeface="メイリオ" panose="020B0604030504040204" pitchFamily="50" charset="-128"/>
              </a:rPr>
              <a:t>回：</a:t>
            </a:r>
            <a:r>
              <a:rPr kumimoji="0" lang="en-US" altLang="ja-JP" sz="1662" dirty="0">
                <a:solidFill>
                  <a:prstClr val="black"/>
                </a:solidFill>
                <a:latin typeface="メイリオ" panose="020B0604030504040204" pitchFamily="50" charset="-128"/>
                <a:ea typeface="メイリオ" panose="020B0604030504040204" pitchFamily="50" charset="-128"/>
              </a:rPr>
              <a:t>10</a:t>
            </a:r>
            <a:r>
              <a:rPr kumimoji="0" lang="ja-JP" altLang="en-US" sz="1662" dirty="0">
                <a:solidFill>
                  <a:prstClr val="black"/>
                </a:solidFill>
                <a:latin typeface="メイリオ" panose="020B0604030504040204" pitchFamily="50" charset="-128"/>
                <a:ea typeface="メイリオ" panose="020B0604030504040204" pitchFamily="50" charset="-128"/>
              </a:rPr>
              <a:t>月</a:t>
            </a:r>
            <a:r>
              <a:rPr kumimoji="0" lang="en-US" altLang="ja-JP" sz="1662" dirty="0">
                <a:solidFill>
                  <a:prstClr val="black"/>
                </a:solidFill>
                <a:latin typeface="メイリオ" panose="020B0604030504040204" pitchFamily="50" charset="-128"/>
                <a:ea typeface="メイリオ" panose="020B0604030504040204" pitchFamily="50" charset="-128"/>
              </a:rPr>
              <a:t>31</a:t>
            </a:r>
            <a:r>
              <a:rPr kumimoji="0" lang="ja-JP" altLang="en-US" sz="1662" dirty="0">
                <a:solidFill>
                  <a:prstClr val="black"/>
                </a:solidFill>
                <a:latin typeface="メイリオ" panose="020B0604030504040204" pitchFamily="50" charset="-128"/>
                <a:ea typeface="メイリオ" panose="020B0604030504040204" pitchFamily="50" charset="-128"/>
              </a:rPr>
              <a:t>日　</a:t>
            </a:r>
          </a:p>
          <a:p>
            <a:pPr defTabSz="457200" fontAlgn="auto">
              <a:spcBef>
                <a:spcPts val="0"/>
              </a:spcBef>
              <a:spcAft>
                <a:spcPts val="0"/>
              </a:spcAft>
            </a:pPr>
            <a:r>
              <a:rPr kumimoji="0" lang="ja-JP" altLang="en-US" sz="1662" dirty="0">
                <a:solidFill>
                  <a:prstClr val="black"/>
                </a:solidFill>
                <a:latin typeface="メイリオ" panose="020B0604030504040204" pitchFamily="50" charset="-128"/>
                <a:ea typeface="メイリオ" panose="020B0604030504040204" pitchFamily="50" charset="-128"/>
              </a:rPr>
              <a:t>新百合ヶ丘駅周辺</a:t>
            </a:r>
            <a:r>
              <a:rPr kumimoji="0" lang="en-US" altLang="ja-JP" sz="1662" dirty="0">
                <a:solidFill>
                  <a:prstClr val="black"/>
                </a:solidFill>
                <a:latin typeface="メイリオ" panose="020B0604030504040204" pitchFamily="50" charset="-128"/>
                <a:ea typeface="メイリオ" panose="020B0604030504040204" pitchFamily="50" charset="-128"/>
              </a:rPr>
              <a:t>(</a:t>
            </a:r>
            <a:r>
              <a:rPr kumimoji="0" lang="ja-JP" altLang="en-US" sz="1662" dirty="0">
                <a:solidFill>
                  <a:prstClr val="black"/>
                </a:solidFill>
                <a:latin typeface="メイリオ" panose="020B0604030504040204" pitchFamily="50" charset="-128"/>
                <a:ea typeface="メイリオ" panose="020B0604030504040204" pitchFamily="50" charset="-128"/>
              </a:rPr>
              <a:t>麻生区）　</a:t>
            </a:r>
          </a:p>
        </p:txBody>
      </p:sp>
    </p:spTree>
    <p:extLst>
      <p:ext uri="{BB962C8B-B14F-4D97-AF65-F5344CB8AC3E}">
        <p14:creationId xmlns:p14="http://schemas.microsoft.com/office/powerpoint/2010/main" val="34245980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0885" y="604073"/>
            <a:ext cx="9104235" cy="5649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488505" y="296384"/>
            <a:ext cx="1603324" cy="433196"/>
          </a:xfrm>
          <a:prstGeom prst="rect">
            <a:avLst/>
          </a:prstGeom>
          <a:solidFill>
            <a:schemeClr val="bg1"/>
          </a:solidFill>
        </p:spPr>
        <p:txBody>
          <a:bodyPr wrap="none" rtlCol="0">
            <a:spAutoFit/>
          </a:bodyPr>
          <a:lstStyle/>
          <a:p>
            <a:pPr defTabSz="457200" fontAlgn="auto">
              <a:spcBef>
                <a:spcPts val="0"/>
              </a:spcBef>
              <a:spcAft>
                <a:spcPts val="0"/>
              </a:spcAft>
            </a:pPr>
            <a:r>
              <a:rPr kumimoji="0" lang="ja-JP" altLang="en-US" sz="2215" b="1" dirty="0">
                <a:solidFill>
                  <a:prstClr val="black"/>
                </a:solidFill>
                <a:latin typeface="メイリオ" panose="020B0604030504040204" pitchFamily="50" charset="-128"/>
                <a:ea typeface="メイリオ" panose="020B0604030504040204" pitchFamily="50" charset="-128"/>
                <a:cs typeface="+mn-cs"/>
              </a:rPr>
              <a:t>■川崎駅前</a:t>
            </a:r>
            <a:endParaRPr lang="ja-JP" altLang="en-US" sz="2215" b="1" dirty="0">
              <a:solidFill>
                <a:prstClr val="black"/>
              </a:solidFill>
              <a:latin typeface="メイリオ" panose="020B0604030504040204" pitchFamily="50" charset="-128"/>
              <a:ea typeface="メイリオ" panose="020B0604030504040204" pitchFamily="50" charset="-128"/>
              <a:cs typeface="+mn-cs"/>
            </a:endParaRPr>
          </a:p>
        </p:txBody>
      </p:sp>
      <p:sp>
        <p:nvSpPr>
          <p:cNvPr id="4" name="テキスト ボックス 3"/>
          <p:cNvSpPr txBox="1"/>
          <p:nvPr/>
        </p:nvSpPr>
        <p:spPr>
          <a:xfrm>
            <a:off x="560512" y="649936"/>
            <a:ext cx="1080120" cy="348109"/>
          </a:xfrm>
          <a:prstGeom prst="rect">
            <a:avLst/>
          </a:prstGeom>
          <a:solidFill>
            <a:schemeClr val="bg1"/>
          </a:solidFill>
        </p:spPr>
        <p:txBody>
          <a:bodyPr wrap="square" rtlCol="0">
            <a:spAutoFit/>
          </a:bodyPr>
          <a:lstStyle/>
          <a:p>
            <a:pPr defTabSz="457200" fontAlgn="auto">
              <a:spcBef>
                <a:spcPts val="0"/>
              </a:spcBef>
              <a:spcAft>
                <a:spcPts val="0"/>
              </a:spcAft>
            </a:pPr>
            <a:r>
              <a:rPr lang="ja-JP" altLang="en-US" sz="1662" dirty="0">
                <a:solidFill>
                  <a:prstClr val="black"/>
                </a:solidFill>
                <a:latin typeface="Calibri" panose="020F0502020204030204"/>
                <a:ea typeface="メイリオ" panose="020B0604030504040204" pitchFamily="50" charset="-128"/>
                <a:cs typeface="+mn-cs"/>
              </a:rPr>
              <a:t>　　　　　</a:t>
            </a:r>
            <a:endParaRPr lang="en-US" altLang="ja-JP" sz="1662" dirty="0">
              <a:solidFill>
                <a:prstClr val="black"/>
              </a:solidFill>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387843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a:defRPr/>
            </a:pPr>
            <a:fld id="{4980A700-4276-4BF2-B4B1-304141AFFF1B}" type="slidenum">
              <a:rPr lang="ja-JP" altLang="en-US" smtClean="0"/>
              <a:pPr>
                <a:defRPr/>
              </a:pPr>
              <a:t>5</a:t>
            </a:fld>
            <a:endParaRPr lang="en-US" altLang="ja-JP"/>
          </a:p>
        </p:txBody>
      </p:sp>
      <p:sp>
        <p:nvSpPr>
          <p:cNvPr id="2" name="タイトル 1"/>
          <p:cNvSpPr>
            <a:spLocks noGrp="1"/>
          </p:cNvSpPr>
          <p:nvPr>
            <p:ph type="title"/>
          </p:nvPr>
        </p:nvSpPr>
        <p:spPr/>
        <p:txBody>
          <a:bodyPr/>
          <a:lstStyle/>
          <a:p>
            <a:r>
              <a:rPr lang="ja-JP" altLang="en-US" dirty="0"/>
              <a:t>はじめに</a:t>
            </a:r>
            <a:endParaRPr kumimoji="1" lang="ja-JP" altLang="en-US" dirty="0">
              <a:solidFill>
                <a:srgbClr val="FF0000"/>
              </a:solidFill>
            </a:endParaRPr>
          </a:p>
        </p:txBody>
      </p:sp>
      <p:grpSp>
        <p:nvGrpSpPr>
          <p:cNvPr id="3" name="グループ化 2"/>
          <p:cNvGrpSpPr/>
          <p:nvPr/>
        </p:nvGrpSpPr>
        <p:grpSpPr>
          <a:xfrm>
            <a:off x="563105" y="2322419"/>
            <a:ext cx="8732573" cy="4058909"/>
            <a:chOff x="563105" y="2220977"/>
            <a:chExt cx="8732573" cy="4058909"/>
          </a:xfrm>
        </p:grpSpPr>
        <p:pic>
          <p:nvPicPr>
            <p:cNvPr id="37" name="図 36"/>
            <p:cNvPicPr/>
            <p:nvPr/>
          </p:nvPicPr>
          <p:blipFill>
            <a:blip r:embed="rId2">
              <a:extLst>
                <a:ext uri="{28A0092B-C50C-407E-A947-70E740481C1C}">
                  <a14:useLocalDpi xmlns:a14="http://schemas.microsoft.com/office/drawing/2010/main"/>
                </a:ext>
              </a:extLst>
            </a:blip>
            <a:stretch>
              <a:fillRect/>
            </a:stretch>
          </p:blipFill>
          <p:spPr>
            <a:xfrm>
              <a:off x="563105" y="3997545"/>
              <a:ext cx="8732573" cy="505773"/>
            </a:xfrm>
            <a:prstGeom prst="rect">
              <a:avLst/>
            </a:prstGeom>
          </p:spPr>
        </p:pic>
        <p:sp>
          <p:nvSpPr>
            <p:cNvPr id="5" name="線吹き出し 2 (枠付き) 4"/>
            <p:cNvSpPr/>
            <p:nvPr/>
          </p:nvSpPr>
          <p:spPr bwMode="auto">
            <a:xfrm>
              <a:off x="2576736" y="2220977"/>
              <a:ext cx="4320000" cy="720000"/>
            </a:xfrm>
            <a:prstGeom prst="borderCallout2">
              <a:avLst>
                <a:gd name="adj1" fmla="val 49543"/>
                <a:gd name="adj2" fmla="val 103"/>
                <a:gd name="adj3" fmla="val 49543"/>
                <a:gd name="adj4" fmla="val -11533"/>
                <a:gd name="adj5" fmla="val 241537"/>
                <a:gd name="adj6" fmla="val -28502"/>
              </a:avLst>
            </a:prstGeom>
            <a:solidFill>
              <a:schemeClr val="tx1"/>
            </a:solidFill>
            <a:ln w="19050" cap="sq" cmpd="sng" algn="ctr">
              <a:solidFill>
                <a:srgbClr val="00B050"/>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r>
                <a:rPr lang="ja-JP" altLang="en-US" sz="16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過去のデータ・写真・映像素材を発掘して、</a:t>
              </a:r>
              <a:endParaRPr lang="en-US" altLang="ja-JP" sz="16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現在に至るまでの推移や変貌を発見します。</a:t>
              </a:r>
              <a:endParaRPr lang="en-US" altLang="ja-JP" sz="16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線吹き出し 2 (枠付き) 6"/>
            <p:cNvSpPr/>
            <p:nvPr/>
          </p:nvSpPr>
          <p:spPr bwMode="auto">
            <a:xfrm>
              <a:off x="3152800" y="3132111"/>
              <a:ext cx="4320000" cy="720000"/>
            </a:xfrm>
            <a:prstGeom prst="borderCallout2">
              <a:avLst>
                <a:gd name="adj1" fmla="val 49396"/>
                <a:gd name="adj2" fmla="val -124"/>
                <a:gd name="adj3" fmla="val 50105"/>
                <a:gd name="adj4" fmla="val -6721"/>
                <a:gd name="adj5" fmla="val 118638"/>
                <a:gd name="adj6" fmla="val -12852"/>
              </a:avLst>
            </a:prstGeom>
            <a:solidFill>
              <a:schemeClr val="tx1"/>
            </a:solidFill>
            <a:ln w="19050" cap="sq" cmpd="sng" algn="ctr">
              <a:solidFill>
                <a:srgbClr val="00B050"/>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r>
                <a:rPr lang="ja-JP" altLang="en-US" sz="16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身近な地域の環境の現在の姿を把握するための調査などを行い、データとして整理します。</a:t>
              </a:r>
              <a:endParaRPr lang="en-US" altLang="ja-JP" sz="16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線吹き出し 2 (枠付き) 5"/>
            <p:cNvSpPr/>
            <p:nvPr/>
          </p:nvSpPr>
          <p:spPr bwMode="auto">
            <a:xfrm>
              <a:off x="609391" y="4648752"/>
              <a:ext cx="4320000" cy="720000"/>
            </a:xfrm>
            <a:prstGeom prst="borderCallout2">
              <a:avLst>
                <a:gd name="adj1" fmla="val 49666"/>
                <a:gd name="adj2" fmla="val 99816"/>
                <a:gd name="adj3" fmla="val 47994"/>
                <a:gd name="adj4" fmla="val 110087"/>
                <a:gd name="adj5" fmla="val -24845"/>
                <a:gd name="adj6" fmla="val 116043"/>
              </a:avLst>
            </a:prstGeom>
            <a:solidFill>
              <a:schemeClr val="tx1"/>
            </a:solidFill>
            <a:ln w="19050" cap="sq" cmpd="sng" algn="ctr">
              <a:solidFill>
                <a:srgbClr val="00B050"/>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r>
                <a:rPr lang="ja-JP" altLang="en-US" sz="16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多様な市民間での環境コミュニケーションを</a:t>
              </a:r>
              <a:endParaRPr lang="en-US" altLang="ja-JP" sz="16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促すためのワークショップを開催します。</a:t>
              </a:r>
              <a:endParaRPr lang="en-US" altLang="ja-JP" sz="16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線吹き出し 2 (枠付き) 8"/>
            <p:cNvSpPr/>
            <p:nvPr/>
          </p:nvSpPr>
          <p:spPr bwMode="auto">
            <a:xfrm>
              <a:off x="2432720" y="5559886"/>
              <a:ext cx="4320000" cy="720000"/>
            </a:xfrm>
            <a:prstGeom prst="borderCallout2">
              <a:avLst>
                <a:gd name="adj1" fmla="val 48350"/>
                <a:gd name="adj2" fmla="val 100262"/>
                <a:gd name="adj3" fmla="val 45390"/>
                <a:gd name="adj4" fmla="val 105789"/>
                <a:gd name="adj5" fmla="val -155226"/>
                <a:gd name="adj6" fmla="val 121187"/>
              </a:avLst>
            </a:prstGeom>
            <a:solidFill>
              <a:schemeClr val="tx1"/>
            </a:solidFill>
            <a:ln w="19050" cap="sq" cmpd="sng" algn="ctr">
              <a:solidFill>
                <a:srgbClr val="00B050"/>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r>
                <a:rPr lang="ja-JP" altLang="en-US" sz="16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これらの活動を通じて、身近な環境問題を</a:t>
              </a:r>
              <a:endParaRPr lang="en-US" altLang="ja-JP" sz="16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解決するための</a:t>
              </a:r>
              <a:r>
                <a:rPr lang="en-US" altLang="ja-JP" sz="16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環境行動</a:t>
              </a:r>
              <a:r>
                <a:rPr lang="en-US" altLang="ja-JP" sz="16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を促します。</a:t>
              </a:r>
            </a:p>
          </p:txBody>
        </p:sp>
      </p:grpSp>
      <p:sp>
        <p:nvSpPr>
          <p:cNvPr id="10" name="テキスト ボックス 9"/>
          <p:cNvSpPr txBox="1"/>
          <p:nvPr/>
        </p:nvSpPr>
        <p:spPr>
          <a:xfrm>
            <a:off x="274067" y="1180169"/>
            <a:ext cx="9361040" cy="646331"/>
          </a:xfrm>
          <a:prstGeom prst="rect">
            <a:avLst/>
          </a:prstGeom>
          <a:noFill/>
        </p:spPr>
        <p:txBody>
          <a:bodyPr wrap="square" rtlCol="0">
            <a:spAutoFit/>
          </a:bodyPr>
          <a:lstStyle/>
          <a:p>
            <a:pPr marL="282576" lvl="0" indent="-342900" defTabSz="972616">
              <a:spcBef>
                <a:spcPct val="50000"/>
              </a:spcBef>
              <a:buClr>
                <a:srgbClr val="00B0F0"/>
              </a:buClr>
              <a:buFont typeface="Wingdings" panose="05000000000000000000" pitchFamily="2" charset="2"/>
              <a:buChar char="n"/>
              <a:tabLst>
                <a:tab pos="774700" algn="l"/>
              </a:tabLst>
              <a:defRPr/>
            </a:pPr>
            <a:r>
              <a:rPr kumimoji="1" lang="ja-JP" altLang="en-US"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「身近な地域の過去や現在の姿を知り、コミュニケーションを深めることで、環境に関する行動につなげていく」というのが、本書の基本的な考え方です。</a:t>
            </a:r>
          </a:p>
        </p:txBody>
      </p:sp>
    </p:spTree>
    <p:extLst>
      <p:ext uri="{BB962C8B-B14F-4D97-AF65-F5344CB8AC3E}">
        <p14:creationId xmlns:p14="http://schemas.microsoft.com/office/powerpoint/2010/main" val="24566173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88604" y="577715"/>
            <a:ext cx="7128792" cy="5975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488505" y="296384"/>
            <a:ext cx="1603324" cy="433196"/>
          </a:xfrm>
          <a:prstGeom prst="rect">
            <a:avLst/>
          </a:prstGeom>
          <a:solidFill>
            <a:schemeClr val="bg1"/>
          </a:solidFill>
        </p:spPr>
        <p:txBody>
          <a:bodyPr wrap="none" rtlCol="0">
            <a:spAutoFit/>
          </a:bodyPr>
          <a:lstStyle/>
          <a:p>
            <a:pPr defTabSz="457200" fontAlgn="auto">
              <a:spcBef>
                <a:spcPts val="0"/>
              </a:spcBef>
              <a:spcAft>
                <a:spcPts val="0"/>
              </a:spcAft>
            </a:pPr>
            <a:r>
              <a:rPr kumimoji="0" lang="ja-JP" altLang="en-US" sz="2215" b="1" dirty="0">
                <a:solidFill>
                  <a:prstClr val="black"/>
                </a:solidFill>
                <a:latin typeface="メイリオ" panose="020B0604030504040204" pitchFamily="50" charset="-128"/>
                <a:ea typeface="メイリオ" panose="020B0604030504040204" pitchFamily="50" charset="-128"/>
                <a:cs typeface="+mn-cs"/>
              </a:rPr>
              <a:t>■川崎駅前</a:t>
            </a:r>
            <a:endParaRPr lang="ja-JP" altLang="en-US" sz="2215" b="1" dirty="0">
              <a:solidFill>
                <a:prstClr val="black"/>
              </a:solidFill>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41972456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5290" y="703775"/>
            <a:ext cx="9035425" cy="5849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488505" y="296384"/>
            <a:ext cx="1603324" cy="433196"/>
          </a:xfrm>
          <a:prstGeom prst="rect">
            <a:avLst/>
          </a:prstGeom>
          <a:solidFill>
            <a:schemeClr val="bg1"/>
          </a:solidFill>
        </p:spPr>
        <p:txBody>
          <a:bodyPr wrap="none" rtlCol="0">
            <a:spAutoFit/>
          </a:bodyPr>
          <a:lstStyle/>
          <a:p>
            <a:pPr defTabSz="457200" fontAlgn="auto">
              <a:spcBef>
                <a:spcPts val="0"/>
              </a:spcBef>
              <a:spcAft>
                <a:spcPts val="0"/>
              </a:spcAft>
            </a:pPr>
            <a:r>
              <a:rPr kumimoji="0" lang="ja-JP" altLang="en-US" sz="2215" b="1" dirty="0">
                <a:solidFill>
                  <a:prstClr val="black"/>
                </a:solidFill>
                <a:latin typeface="メイリオ" panose="020B0604030504040204" pitchFamily="50" charset="-128"/>
                <a:ea typeface="メイリオ" panose="020B0604030504040204" pitchFamily="50" charset="-128"/>
                <a:cs typeface="+mn-cs"/>
              </a:rPr>
              <a:t>■川崎駅前</a:t>
            </a:r>
            <a:endParaRPr lang="ja-JP" altLang="en-US" sz="2215" b="1" dirty="0">
              <a:solidFill>
                <a:prstClr val="black"/>
              </a:solidFill>
              <a:latin typeface="メイリオ" panose="020B0604030504040204" pitchFamily="50" charset="-128"/>
              <a:ea typeface="メイリオ" panose="020B0604030504040204" pitchFamily="50" charset="-128"/>
              <a:cs typeface="+mn-cs"/>
            </a:endParaRPr>
          </a:p>
        </p:txBody>
      </p:sp>
      <p:pic>
        <p:nvPicPr>
          <p:cNvPr id="4" name="図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4504" y="5044131"/>
            <a:ext cx="1743528" cy="1337173"/>
          </a:xfrm>
          <a:prstGeom prst="rect">
            <a:avLst/>
          </a:prstGeom>
          <a:ln w="28575">
            <a:solidFill>
              <a:schemeClr val="tx1">
                <a:lumMod val="75000"/>
                <a:lumOff val="25000"/>
              </a:schemeClr>
            </a:solidFill>
          </a:ln>
        </p:spPr>
      </p:pic>
      <p:pic>
        <p:nvPicPr>
          <p:cNvPr id="5" name="図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4504" y="5044130"/>
            <a:ext cx="872768" cy="161462"/>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4502" y="5203595"/>
            <a:ext cx="869634" cy="176087"/>
          </a:xfrm>
          <a:prstGeom prst="rect">
            <a:avLst/>
          </a:prstGeom>
        </p:spPr>
      </p:pic>
      <p:pic>
        <p:nvPicPr>
          <p:cNvPr id="7" name="図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04505" y="5373352"/>
            <a:ext cx="869633" cy="170760"/>
          </a:xfrm>
          <a:prstGeom prst="rect">
            <a:avLst/>
          </a:prstGeom>
        </p:spPr>
      </p:pic>
      <p:pic>
        <p:nvPicPr>
          <p:cNvPr id="8" name="図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04505" y="5713896"/>
            <a:ext cx="869633" cy="167645"/>
          </a:xfrm>
          <a:prstGeom prst="rect">
            <a:avLst/>
          </a:prstGeom>
        </p:spPr>
      </p:pic>
      <p:pic>
        <p:nvPicPr>
          <p:cNvPr id="9" name="図 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04505" y="5538806"/>
            <a:ext cx="869633" cy="174973"/>
          </a:xfrm>
          <a:prstGeom prst="rect">
            <a:avLst/>
          </a:prstGeom>
        </p:spPr>
      </p:pic>
      <p:pic>
        <p:nvPicPr>
          <p:cNvPr id="10" name="図 9"/>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04504" y="5879232"/>
            <a:ext cx="869633" cy="174089"/>
          </a:xfrm>
          <a:prstGeom prst="rect">
            <a:avLst/>
          </a:prstGeom>
        </p:spPr>
      </p:pic>
      <p:pic>
        <p:nvPicPr>
          <p:cNvPr id="11" name="図 10"/>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04502" y="6054975"/>
            <a:ext cx="869633" cy="162336"/>
          </a:xfrm>
          <a:prstGeom prst="rect">
            <a:avLst/>
          </a:prstGeom>
        </p:spPr>
      </p:pic>
      <p:sp>
        <p:nvSpPr>
          <p:cNvPr id="12" name="正方形/長方形 11"/>
          <p:cNvSpPr/>
          <p:nvPr/>
        </p:nvSpPr>
        <p:spPr>
          <a:xfrm>
            <a:off x="601365" y="6217284"/>
            <a:ext cx="872769" cy="162336"/>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fontAlgn="auto">
              <a:spcBef>
                <a:spcPts val="0"/>
              </a:spcBef>
              <a:spcAft>
                <a:spcPts val="0"/>
              </a:spcAft>
            </a:pPr>
            <a:endParaRPr lang="ja-JP" altLang="en-US" sz="1662">
              <a:solidFill>
                <a:prstClr val="black">
                  <a:lumMod val="50000"/>
                  <a:lumOff val="50000"/>
                </a:prstClr>
              </a:solidFill>
              <a:latin typeface="Calibri" panose="020F0502020204030204"/>
              <a:ea typeface="メイリオ" panose="020B0604030504040204" pitchFamily="50" charset="-128"/>
            </a:endParaRPr>
          </a:p>
        </p:txBody>
      </p:sp>
      <p:sp>
        <p:nvSpPr>
          <p:cNvPr id="13" name="テキスト ボックス 12"/>
          <p:cNvSpPr txBox="1"/>
          <p:nvPr/>
        </p:nvSpPr>
        <p:spPr>
          <a:xfrm>
            <a:off x="526415" y="4185340"/>
            <a:ext cx="1677062" cy="859659"/>
          </a:xfrm>
          <a:prstGeom prst="rect">
            <a:avLst/>
          </a:prstGeom>
          <a:noFill/>
        </p:spPr>
        <p:txBody>
          <a:bodyPr wrap="none" rtlCol="0">
            <a:spAutoFit/>
          </a:bodyPr>
          <a:lstStyle/>
          <a:p>
            <a:pPr defTabSz="457200" fontAlgn="auto">
              <a:spcBef>
                <a:spcPts val="0"/>
              </a:spcBef>
              <a:spcAft>
                <a:spcPts val="0"/>
              </a:spcAft>
            </a:pPr>
            <a:r>
              <a:rPr lang="ja-JP" altLang="en-US" sz="1662" dirty="0">
                <a:solidFill>
                  <a:prstClr val="black"/>
                </a:solidFill>
                <a:latin typeface="Calibri" panose="020F0502020204030204"/>
                <a:ea typeface="メイリオ" panose="020B0604030504040204" pitchFamily="50" charset="-128"/>
                <a:cs typeface="+mn-cs"/>
              </a:rPr>
              <a:t>凡例</a:t>
            </a:r>
            <a:endParaRPr lang="en-US" altLang="ja-JP" sz="1662" dirty="0">
              <a:solidFill>
                <a:prstClr val="black"/>
              </a:solidFill>
              <a:latin typeface="Calibri" panose="020F0502020204030204"/>
              <a:ea typeface="メイリオ" panose="020B0604030504040204" pitchFamily="50" charset="-128"/>
              <a:cs typeface="+mn-cs"/>
            </a:endParaRPr>
          </a:p>
          <a:p>
            <a:pPr defTabSz="457200" fontAlgn="auto">
              <a:spcBef>
                <a:spcPts val="0"/>
              </a:spcBef>
              <a:spcAft>
                <a:spcPts val="0"/>
              </a:spcAft>
            </a:pPr>
            <a:r>
              <a:rPr lang="ja-JP" altLang="en-US" sz="1662" dirty="0">
                <a:solidFill>
                  <a:prstClr val="black"/>
                </a:solidFill>
                <a:latin typeface="Calibri" panose="020F0502020204030204"/>
                <a:ea typeface="メイリオ" panose="020B0604030504040204" pitchFamily="50" charset="-128"/>
                <a:cs typeface="+mn-cs"/>
              </a:rPr>
              <a:t>（</a:t>
            </a:r>
            <a:r>
              <a:rPr lang="en-US" altLang="ja-JP" sz="1662" dirty="0">
                <a:solidFill>
                  <a:prstClr val="black"/>
                </a:solidFill>
                <a:latin typeface="Calibri" panose="020F0502020204030204"/>
                <a:ea typeface="メイリオ" panose="020B0604030504040204" pitchFamily="50" charset="-128"/>
                <a:cs typeface="+mn-cs"/>
              </a:rPr>
              <a:t>10m</a:t>
            </a:r>
            <a:r>
              <a:rPr lang="ja-JP" altLang="en-US" sz="1662" dirty="0">
                <a:solidFill>
                  <a:prstClr val="black"/>
                </a:solidFill>
                <a:latin typeface="Calibri" panose="020F0502020204030204"/>
                <a:ea typeface="メイリオ" panose="020B0604030504040204" pitchFamily="50" charset="-128"/>
                <a:cs typeface="+mn-cs"/>
              </a:rPr>
              <a:t>あたりの</a:t>
            </a:r>
            <a:endParaRPr lang="en-US" altLang="ja-JP" sz="1662" dirty="0">
              <a:solidFill>
                <a:prstClr val="black"/>
              </a:solidFill>
              <a:latin typeface="Calibri" panose="020F0502020204030204"/>
              <a:ea typeface="メイリオ" panose="020B0604030504040204" pitchFamily="50" charset="-128"/>
              <a:cs typeface="+mn-cs"/>
            </a:endParaRPr>
          </a:p>
          <a:p>
            <a:pPr defTabSz="457200" fontAlgn="auto">
              <a:spcBef>
                <a:spcPts val="0"/>
              </a:spcBef>
              <a:spcAft>
                <a:spcPts val="0"/>
              </a:spcAft>
            </a:pPr>
            <a:r>
              <a:rPr lang="ja-JP" altLang="en-US" sz="1662" dirty="0">
                <a:solidFill>
                  <a:prstClr val="black"/>
                </a:solidFill>
                <a:latin typeface="Calibri" panose="020F0502020204030204"/>
                <a:ea typeface="メイリオ" panose="020B0604030504040204" pitchFamily="50" charset="-128"/>
                <a:cs typeface="+mn-cs"/>
              </a:rPr>
              <a:t>ポイ捨て数量）</a:t>
            </a:r>
          </a:p>
        </p:txBody>
      </p:sp>
    </p:spTree>
    <p:extLst>
      <p:ext uri="{BB962C8B-B14F-4D97-AF65-F5344CB8AC3E}">
        <p14:creationId xmlns:p14="http://schemas.microsoft.com/office/powerpoint/2010/main" val="26154198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ワークショップ振り返り動画作成\2016-02-05_162346.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4417" y="809085"/>
            <a:ext cx="8917169" cy="5239834"/>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488504" y="296384"/>
            <a:ext cx="2454518" cy="433196"/>
          </a:xfrm>
          <a:prstGeom prst="rect">
            <a:avLst/>
          </a:prstGeom>
          <a:solidFill>
            <a:schemeClr val="bg1"/>
          </a:solidFill>
        </p:spPr>
        <p:txBody>
          <a:bodyPr wrap="none" rtlCol="0">
            <a:spAutoFit/>
          </a:bodyPr>
          <a:lstStyle/>
          <a:p>
            <a:pPr defTabSz="457200" fontAlgn="auto">
              <a:spcBef>
                <a:spcPts val="0"/>
              </a:spcBef>
              <a:spcAft>
                <a:spcPts val="0"/>
              </a:spcAft>
            </a:pPr>
            <a:r>
              <a:rPr kumimoji="0" lang="ja-JP" altLang="en-US" sz="2215" b="1" dirty="0">
                <a:solidFill>
                  <a:prstClr val="black"/>
                </a:solidFill>
                <a:latin typeface="メイリオ" panose="020B0604030504040204" pitchFamily="50" charset="-128"/>
                <a:ea typeface="メイリオ" panose="020B0604030504040204" pitchFamily="50" charset="-128"/>
                <a:cs typeface="+mn-cs"/>
              </a:rPr>
              <a:t>■新百合ヶ丘駅前</a:t>
            </a:r>
            <a:endParaRPr lang="ja-JP" altLang="en-US" sz="2215" b="1" dirty="0">
              <a:solidFill>
                <a:prstClr val="black"/>
              </a:solidFill>
              <a:latin typeface="メイリオ" panose="020B0604030504040204" pitchFamily="50" charset="-128"/>
              <a:ea typeface="メイリオ" panose="020B0604030504040204" pitchFamily="50" charset="-128"/>
              <a:cs typeface="+mn-cs"/>
            </a:endParaRPr>
          </a:p>
        </p:txBody>
      </p:sp>
      <p:sp>
        <p:nvSpPr>
          <p:cNvPr id="4" name="テキスト ボックス 3"/>
          <p:cNvSpPr txBox="1"/>
          <p:nvPr/>
        </p:nvSpPr>
        <p:spPr>
          <a:xfrm>
            <a:off x="560513" y="809085"/>
            <a:ext cx="1908021" cy="348109"/>
          </a:xfrm>
          <a:prstGeom prst="rect">
            <a:avLst/>
          </a:prstGeom>
          <a:solidFill>
            <a:schemeClr val="bg1"/>
          </a:solidFill>
        </p:spPr>
        <p:txBody>
          <a:bodyPr wrap="square" rtlCol="0">
            <a:spAutoFit/>
          </a:bodyPr>
          <a:lstStyle/>
          <a:p>
            <a:pPr defTabSz="457200" fontAlgn="auto">
              <a:spcBef>
                <a:spcPts val="0"/>
              </a:spcBef>
              <a:spcAft>
                <a:spcPts val="0"/>
              </a:spcAft>
            </a:pPr>
            <a:r>
              <a:rPr lang="ja-JP" altLang="en-US" sz="1662" dirty="0">
                <a:solidFill>
                  <a:prstClr val="black"/>
                </a:solidFill>
                <a:latin typeface="Calibri" panose="020F0502020204030204"/>
                <a:ea typeface="メイリオ" panose="020B0604030504040204" pitchFamily="50" charset="-128"/>
                <a:cs typeface="+mn-cs"/>
              </a:rPr>
              <a:t>　　　　　</a:t>
            </a:r>
            <a:endParaRPr lang="en-US" altLang="ja-JP" sz="1662" dirty="0">
              <a:solidFill>
                <a:prstClr val="black"/>
              </a:solidFill>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40050881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ワークショップ振り返り動画作成\2016-02-05_16241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24610" y="557763"/>
            <a:ext cx="7056783" cy="5995278"/>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488504" y="296384"/>
            <a:ext cx="2454518" cy="433196"/>
          </a:xfrm>
          <a:prstGeom prst="rect">
            <a:avLst/>
          </a:prstGeom>
          <a:solidFill>
            <a:schemeClr val="bg1"/>
          </a:solidFill>
        </p:spPr>
        <p:txBody>
          <a:bodyPr wrap="none" rtlCol="0">
            <a:spAutoFit/>
          </a:bodyPr>
          <a:lstStyle/>
          <a:p>
            <a:pPr defTabSz="457200" fontAlgn="auto">
              <a:spcBef>
                <a:spcPts val="0"/>
              </a:spcBef>
              <a:spcAft>
                <a:spcPts val="0"/>
              </a:spcAft>
            </a:pPr>
            <a:r>
              <a:rPr kumimoji="0" lang="ja-JP" altLang="en-US" sz="2215" b="1" dirty="0">
                <a:solidFill>
                  <a:prstClr val="black"/>
                </a:solidFill>
                <a:latin typeface="メイリオ" panose="020B0604030504040204" pitchFamily="50" charset="-128"/>
                <a:ea typeface="メイリオ" panose="020B0604030504040204" pitchFamily="50" charset="-128"/>
                <a:cs typeface="+mn-cs"/>
              </a:rPr>
              <a:t>■新百合ヶ丘駅前</a:t>
            </a:r>
            <a:endParaRPr lang="ja-JP" altLang="en-US" sz="2215" b="1" dirty="0">
              <a:solidFill>
                <a:prstClr val="black"/>
              </a:solidFill>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36377984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88504" y="296384"/>
            <a:ext cx="2454518" cy="433196"/>
          </a:xfrm>
          <a:prstGeom prst="rect">
            <a:avLst/>
          </a:prstGeom>
          <a:solidFill>
            <a:schemeClr val="bg1"/>
          </a:solidFill>
        </p:spPr>
        <p:txBody>
          <a:bodyPr wrap="none" rtlCol="0">
            <a:spAutoFit/>
          </a:bodyPr>
          <a:lstStyle/>
          <a:p>
            <a:pPr defTabSz="457200" fontAlgn="auto">
              <a:spcBef>
                <a:spcPts val="0"/>
              </a:spcBef>
              <a:spcAft>
                <a:spcPts val="0"/>
              </a:spcAft>
            </a:pPr>
            <a:r>
              <a:rPr kumimoji="0" lang="ja-JP" altLang="en-US" sz="2215" b="1" dirty="0">
                <a:solidFill>
                  <a:prstClr val="black"/>
                </a:solidFill>
                <a:latin typeface="メイリオ" panose="020B0604030504040204" pitchFamily="50" charset="-128"/>
                <a:ea typeface="メイリオ" panose="020B0604030504040204" pitchFamily="50" charset="-128"/>
                <a:cs typeface="+mn-cs"/>
              </a:rPr>
              <a:t>■新百合ヶ丘駅前</a:t>
            </a:r>
            <a:endParaRPr lang="ja-JP" altLang="en-US" sz="2215" b="1" dirty="0">
              <a:solidFill>
                <a:prstClr val="black"/>
              </a:solidFill>
              <a:latin typeface="メイリオ" panose="020B0604030504040204" pitchFamily="50" charset="-128"/>
              <a:ea typeface="メイリオ" panose="020B0604030504040204" pitchFamily="50" charset="-128"/>
              <a:cs typeface="+mn-cs"/>
            </a:endParaRPr>
          </a:p>
        </p:txBody>
      </p:sp>
      <p:pic>
        <p:nvPicPr>
          <p:cNvPr id="1026" name="Picture 2" descr="G:\ワークショップ振り返り動画作成\2016-02-05_16322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5420" y="915269"/>
            <a:ext cx="9055163" cy="5637773"/>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4504" y="5044131"/>
            <a:ext cx="1743528" cy="1337173"/>
          </a:xfrm>
          <a:prstGeom prst="rect">
            <a:avLst/>
          </a:prstGeom>
          <a:ln w="28575">
            <a:solidFill>
              <a:schemeClr val="tx1">
                <a:lumMod val="75000"/>
                <a:lumOff val="25000"/>
              </a:schemeClr>
            </a:solidFill>
          </a:ln>
        </p:spPr>
      </p:pic>
      <p:pic>
        <p:nvPicPr>
          <p:cNvPr id="5" name="図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4504" y="5044130"/>
            <a:ext cx="872768" cy="161462"/>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4502" y="5203595"/>
            <a:ext cx="869634" cy="176087"/>
          </a:xfrm>
          <a:prstGeom prst="rect">
            <a:avLst/>
          </a:prstGeom>
        </p:spPr>
      </p:pic>
      <p:pic>
        <p:nvPicPr>
          <p:cNvPr id="7" name="図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04505" y="5373352"/>
            <a:ext cx="869633" cy="170760"/>
          </a:xfrm>
          <a:prstGeom prst="rect">
            <a:avLst/>
          </a:prstGeom>
        </p:spPr>
      </p:pic>
      <p:pic>
        <p:nvPicPr>
          <p:cNvPr id="8" name="図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04505" y="5713896"/>
            <a:ext cx="869633" cy="167645"/>
          </a:xfrm>
          <a:prstGeom prst="rect">
            <a:avLst/>
          </a:prstGeom>
        </p:spPr>
      </p:pic>
      <p:pic>
        <p:nvPicPr>
          <p:cNvPr id="9" name="図 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04505" y="5538806"/>
            <a:ext cx="869633" cy="174973"/>
          </a:xfrm>
          <a:prstGeom prst="rect">
            <a:avLst/>
          </a:prstGeom>
        </p:spPr>
      </p:pic>
      <p:pic>
        <p:nvPicPr>
          <p:cNvPr id="10" name="図 9"/>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04504" y="5879232"/>
            <a:ext cx="869633" cy="174089"/>
          </a:xfrm>
          <a:prstGeom prst="rect">
            <a:avLst/>
          </a:prstGeom>
        </p:spPr>
      </p:pic>
      <p:pic>
        <p:nvPicPr>
          <p:cNvPr id="11" name="図 10"/>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04502" y="6054975"/>
            <a:ext cx="869633" cy="162336"/>
          </a:xfrm>
          <a:prstGeom prst="rect">
            <a:avLst/>
          </a:prstGeom>
        </p:spPr>
      </p:pic>
      <p:sp>
        <p:nvSpPr>
          <p:cNvPr id="12" name="正方形/長方形 11"/>
          <p:cNvSpPr/>
          <p:nvPr/>
        </p:nvSpPr>
        <p:spPr>
          <a:xfrm>
            <a:off x="601365" y="6217284"/>
            <a:ext cx="872769" cy="162336"/>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fontAlgn="auto">
              <a:spcBef>
                <a:spcPts val="0"/>
              </a:spcBef>
              <a:spcAft>
                <a:spcPts val="0"/>
              </a:spcAft>
            </a:pPr>
            <a:endParaRPr lang="ja-JP" altLang="en-US" sz="1662">
              <a:solidFill>
                <a:prstClr val="black">
                  <a:lumMod val="50000"/>
                  <a:lumOff val="50000"/>
                </a:prstClr>
              </a:solidFill>
              <a:latin typeface="Calibri" panose="020F0502020204030204"/>
              <a:ea typeface="メイリオ" panose="020B0604030504040204" pitchFamily="50" charset="-128"/>
            </a:endParaRPr>
          </a:p>
        </p:txBody>
      </p:sp>
      <p:sp>
        <p:nvSpPr>
          <p:cNvPr id="13" name="テキスト ボックス 12"/>
          <p:cNvSpPr txBox="1"/>
          <p:nvPr/>
        </p:nvSpPr>
        <p:spPr>
          <a:xfrm>
            <a:off x="526415" y="4185340"/>
            <a:ext cx="1677062" cy="859659"/>
          </a:xfrm>
          <a:prstGeom prst="rect">
            <a:avLst/>
          </a:prstGeom>
          <a:noFill/>
        </p:spPr>
        <p:txBody>
          <a:bodyPr wrap="none" rtlCol="0">
            <a:spAutoFit/>
          </a:bodyPr>
          <a:lstStyle/>
          <a:p>
            <a:pPr defTabSz="457200" fontAlgn="auto">
              <a:spcBef>
                <a:spcPts val="0"/>
              </a:spcBef>
              <a:spcAft>
                <a:spcPts val="0"/>
              </a:spcAft>
            </a:pPr>
            <a:r>
              <a:rPr lang="ja-JP" altLang="en-US" sz="1662" dirty="0">
                <a:solidFill>
                  <a:prstClr val="black"/>
                </a:solidFill>
                <a:latin typeface="Calibri" panose="020F0502020204030204"/>
                <a:ea typeface="メイリオ" panose="020B0604030504040204" pitchFamily="50" charset="-128"/>
                <a:cs typeface="+mn-cs"/>
              </a:rPr>
              <a:t>凡例</a:t>
            </a:r>
            <a:endParaRPr lang="en-US" altLang="ja-JP" sz="1662" dirty="0">
              <a:solidFill>
                <a:prstClr val="black"/>
              </a:solidFill>
              <a:latin typeface="Calibri" panose="020F0502020204030204"/>
              <a:ea typeface="メイリオ" panose="020B0604030504040204" pitchFamily="50" charset="-128"/>
              <a:cs typeface="+mn-cs"/>
            </a:endParaRPr>
          </a:p>
          <a:p>
            <a:pPr defTabSz="457200" fontAlgn="auto">
              <a:spcBef>
                <a:spcPts val="0"/>
              </a:spcBef>
              <a:spcAft>
                <a:spcPts val="0"/>
              </a:spcAft>
            </a:pPr>
            <a:r>
              <a:rPr lang="ja-JP" altLang="en-US" sz="1662" dirty="0">
                <a:solidFill>
                  <a:prstClr val="black"/>
                </a:solidFill>
                <a:latin typeface="Calibri" panose="020F0502020204030204"/>
                <a:ea typeface="メイリオ" panose="020B0604030504040204" pitchFamily="50" charset="-128"/>
                <a:cs typeface="+mn-cs"/>
              </a:rPr>
              <a:t>（</a:t>
            </a:r>
            <a:r>
              <a:rPr lang="en-US" altLang="ja-JP" sz="1662" dirty="0">
                <a:solidFill>
                  <a:prstClr val="black"/>
                </a:solidFill>
                <a:latin typeface="Calibri" panose="020F0502020204030204"/>
                <a:ea typeface="メイリオ" panose="020B0604030504040204" pitchFamily="50" charset="-128"/>
                <a:cs typeface="+mn-cs"/>
              </a:rPr>
              <a:t>10m</a:t>
            </a:r>
            <a:r>
              <a:rPr lang="ja-JP" altLang="en-US" sz="1662" dirty="0">
                <a:solidFill>
                  <a:prstClr val="black"/>
                </a:solidFill>
                <a:latin typeface="Calibri" panose="020F0502020204030204"/>
                <a:ea typeface="メイリオ" panose="020B0604030504040204" pitchFamily="50" charset="-128"/>
                <a:cs typeface="+mn-cs"/>
              </a:rPr>
              <a:t>あたりの</a:t>
            </a:r>
            <a:endParaRPr lang="en-US" altLang="ja-JP" sz="1662" dirty="0">
              <a:solidFill>
                <a:prstClr val="black"/>
              </a:solidFill>
              <a:latin typeface="Calibri" panose="020F0502020204030204"/>
              <a:ea typeface="メイリオ" panose="020B0604030504040204" pitchFamily="50" charset="-128"/>
              <a:cs typeface="+mn-cs"/>
            </a:endParaRPr>
          </a:p>
          <a:p>
            <a:pPr defTabSz="457200" fontAlgn="auto">
              <a:spcBef>
                <a:spcPts val="0"/>
              </a:spcBef>
              <a:spcAft>
                <a:spcPts val="0"/>
              </a:spcAft>
            </a:pPr>
            <a:r>
              <a:rPr lang="ja-JP" altLang="en-US" sz="1662" dirty="0">
                <a:solidFill>
                  <a:prstClr val="black"/>
                </a:solidFill>
                <a:latin typeface="Calibri" panose="020F0502020204030204"/>
                <a:ea typeface="メイリオ" panose="020B0604030504040204" pitchFamily="50" charset="-128"/>
                <a:cs typeface="+mn-cs"/>
              </a:rPr>
              <a:t>ポイ捨て数量）</a:t>
            </a:r>
          </a:p>
        </p:txBody>
      </p:sp>
    </p:spTree>
    <p:extLst>
      <p:ext uri="{BB962C8B-B14F-4D97-AF65-F5344CB8AC3E}">
        <p14:creationId xmlns:p14="http://schemas.microsoft.com/office/powerpoint/2010/main" val="3061831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ワークショップ振り返り動画作成\2016-02-05_16244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7309" y="716413"/>
            <a:ext cx="8911387" cy="5425174"/>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488505" y="296384"/>
            <a:ext cx="1603324" cy="433196"/>
          </a:xfrm>
          <a:prstGeom prst="rect">
            <a:avLst/>
          </a:prstGeom>
          <a:solidFill>
            <a:schemeClr val="bg1"/>
          </a:solidFill>
        </p:spPr>
        <p:txBody>
          <a:bodyPr wrap="none" rtlCol="0">
            <a:spAutoFit/>
          </a:bodyPr>
          <a:lstStyle/>
          <a:p>
            <a:pPr defTabSz="457200" fontAlgn="auto">
              <a:spcBef>
                <a:spcPts val="0"/>
              </a:spcBef>
              <a:spcAft>
                <a:spcPts val="0"/>
              </a:spcAft>
            </a:pPr>
            <a:r>
              <a:rPr kumimoji="0" lang="ja-JP" altLang="en-US" sz="2215" b="1" dirty="0">
                <a:solidFill>
                  <a:prstClr val="black"/>
                </a:solidFill>
                <a:latin typeface="メイリオ" panose="020B0604030504040204" pitchFamily="50" charset="-128"/>
                <a:ea typeface="メイリオ" panose="020B0604030504040204" pitchFamily="50" charset="-128"/>
                <a:cs typeface="+mn-cs"/>
              </a:rPr>
              <a:t>■鷺沼駅前</a:t>
            </a:r>
            <a:endParaRPr lang="ja-JP" altLang="en-US" sz="2215" b="1" dirty="0">
              <a:solidFill>
                <a:prstClr val="black"/>
              </a:solidFill>
              <a:latin typeface="メイリオ" panose="020B0604030504040204" pitchFamily="50" charset="-128"/>
              <a:ea typeface="メイリオ" panose="020B0604030504040204" pitchFamily="50" charset="-128"/>
              <a:cs typeface="+mn-cs"/>
            </a:endParaRPr>
          </a:p>
        </p:txBody>
      </p:sp>
      <p:sp>
        <p:nvSpPr>
          <p:cNvPr id="4" name="テキスト ボックス 3"/>
          <p:cNvSpPr txBox="1"/>
          <p:nvPr/>
        </p:nvSpPr>
        <p:spPr>
          <a:xfrm>
            <a:off x="560513" y="809085"/>
            <a:ext cx="1908021" cy="348109"/>
          </a:xfrm>
          <a:prstGeom prst="rect">
            <a:avLst/>
          </a:prstGeom>
          <a:solidFill>
            <a:schemeClr val="bg1"/>
          </a:solidFill>
        </p:spPr>
        <p:txBody>
          <a:bodyPr wrap="square" rtlCol="0">
            <a:spAutoFit/>
          </a:bodyPr>
          <a:lstStyle/>
          <a:p>
            <a:pPr defTabSz="457200" fontAlgn="auto">
              <a:spcBef>
                <a:spcPts val="0"/>
              </a:spcBef>
              <a:spcAft>
                <a:spcPts val="0"/>
              </a:spcAft>
            </a:pPr>
            <a:r>
              <a:rPr lang="ja-JP" altLang="en-US" sz="1662" dirty="0">
                <a:solidFill>
                  <a:prstClr val="black"/>
                </a:solidFill>
                <a:latin typeface="Calibri" panose="020F0502020204030204"/>
                <a:ea typeface="メイリオ" panose="020B0604030504040204" pitchFamily="50" charset="-128"/>
                <a:cs typeface="+mn-cs"/>
              </a:rPr>
              <a:t>　　　　　</a:t>
            </a:r>
            <a:endParaRPr lang="en-US" altLang="ja-JP" sz="1662" dirty="0">
              <a:solidFill>
                <a:prstClr val="black"/>
              </a:solidFill>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40070691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ワークショップ振り返り動画作成\2016-02-05_16245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61249" y="540528"/>
            <a:ext cx="6983505" cy="5776944"/>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488505" y="296384"/>
            <a:ext cx="1603324" cy="433196"/>
          </a:xfrm>
          <a:prstGeom prst="rect">
            <a:avLst/>
          </a:prstGeom>
          <a:solidFill>
            <a:schemeClr val="bg1"/>
          </a:solidFill>
        </p:spPr>
        <p:txBody>
          <a:bodyPr wrap="none" rtlCol="0">
            <a:spAutoFit/>
          </a:bodyPr>
          <a:lstStyle/>
          <a:p>
            <a:pPr defTabSz="457200" fontAlgn="auto">
              <a:spcBef>
                <a:spcPts val="0"/>
              </a:spcBef>
              <a:spcAft>
                <a:spcPts val="0"/>
              </a:spcAft>
            </a:pPr>
            <a:r>
              <a:rPr kumimoji="0" lang="ja-JP" altLang="en-US" sz="2215" b="1" dirty="0">
                <a:solidFill>
                  <a:prstClr val="black"/>
                </a:solidFill>
                <a:latin typeface="メイリオ" panose="020B0604030504040204" pitchFamily="50" charset="-128"/>
                <a:ea typeface="メイリオ" panose="020B0604030504040204" pitchFamily="50" charset="-128"/>
                <a:cs typeface="+mn-cs"/>
              </a:rPr>
              <a:t>■鷺沼駅前</a:t>
            </a:r>
            <a:endParaRPr lang="ja-JP" altLang="en-US" sz="2215" b="1" dirty="0">
              <a:solidFill>
                <a:prstClr val="black"/>
              </a:solidFill>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21497306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88505" y="296384"/>
            <a:ext cx="1603324" cy="433196"/>
          </a:xfrm>
          <a:prstGeom prst="rect">
            <a:avLst/>
          </a:prstGeom>
          <a:solidFill>
            <a:schemeClr val="bg1"/>
          </a:solidFill>
        </p:spPr>
        <p:txBody>
          <a:bodyPr wrap="none" rtlCol="0">
            <a:spAutoFit/>
          </a:bodyPr>
          <a:lstStyle/>
          <a:p>
            <a:pPr defTabSz="457200" fontAlgn="auto">
              <a:spcBef>
                <a:spcPts val="0"/>
              </a:spcBef>
              <a:spcAft>
                <a:spcPts val="0"/>
              </a:spcAft>
            </a:pPr>
            <a:r>
              <a:rPr kumimoji="0" lang="ja-JP" altLang="en-US" sz="2215" b="1" dirty="0">
                <a:solidFill>
                  <a:prstClr val="black"/>
                </a:solidFill>
                <a:latin typeface="メイリオ" panose="020B0604030504040204" pitchFamily="50" charset="-128"/>
                <a:ea typeface="メイリオ" panose="020B0604030504040204" pitchFamily="50" charset="-128"/>
                <a:cs typeface="+mn-cs"/>
              </a:rPr>
              <a:t>■鷺沼駅前</a:t>
            </a:r>
            <a:endParaRPr lang="ja-JP" altLang="en-US" sz="2215" b="1" dirty="0">
              <a:solidFill>
                <a:prstClr val="black"/>
              </a:solidFill>
              <a:latin typeface="メイリオ" panose="020B0604030504040204" pitchFamily="50" charset="-128"/>
              <a:ea typeface="メイリオ" panose="020B0604030504040204" pitchFamily="50" charset="-128"/>
              <a:cs typeface="+mn-cs"/>
            </a:endParaRPr>
          </a:p>
        </p:txBody>
      </p:sp>
      <p:pic>
        <p:nvPicPr>
          <p:cNvPr id="2050" name="Picture 2" descr="G:\ワークショップ振り返り動画作成\2016-02-05_16332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5006" y="637307"/>
            <a:ext cx="8615991" cy="5905524"/>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4504" y="5044131"/>
            <a:ext cx="1743528" cy="1337173"/>
          </a:xfrm>
          <a:prstGeom prst="rect">
            <a:avLst/>
          </a:prstGeom>
          <a:ln w="28575">
            <a:solidFill>
              <a:schemeClr val="tx1">
                <a:lumMod val="75000"/>
                <a:lumOff val="25000"/>
              </a:schemeClr>
            </a:solidFill>
          </a:ln>
        </p:spPr>
      </p:pic>
      <p:pic>
        <p:nvPicPr>
          <p:cNvPr id="5" name="図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4504" y="5044130"/>
            <a:ext cx="872768" cy="161462"/>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4502" y="5203595"/>
            <a:ext cx="869634" cy="176087"/>
          </a:xfrm>
          <a:prstGeom prst="rect">
            <a:avLst/>
          </a:prstGeom>
        </p:spPr>
      </p:pic>
      <p:pic>
        <p:nvPicPr>
          <p:cNvPr id="7" name="図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04505" y="5373352"/>
            <a:ext cx="869633" cy="170760"/>
          </a:xfrm>
          <a:prstGeom prst="rect">
            <a:avLst/>
          </a:prstGeom>
        </p:spPr>
      </p:pic>
      <p:pic>
        <p:nvPicPr>
          <p:cNvPr id="8" name="図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04505" y="5713896"/>
            <a:ext cx="869633" cy="167645"/>
          </a:xfrm>
          <a:prstGeom prst="rect">
            <a:avLst/>
          </a:prstGeom>
        </p:spPr>
      </p:pic>
      <p:pic>
        <p:nvPicPr>
          <p:cNvPr id="9" name="図 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04505" y="5538806"/>
            <a:ext cx="869633" cy="174973"/>
          </a:xfrm>
          <a:prstGeom prst="rect">
            <a:avLst/>
          </a:prstGeom>
        </p:spPr>
      </p:pic>
      <p:pic>
        <p:nvPicPr>
          <p:cNvPr id="10" name="図 9"/>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04504" y="5879232"/>
            <a:ext cx="869633" cy="174089"/>
          </a:xfrm>
          <a:prstGeom prst="rect">
            <a:avLst/>
          </a:prstGeom>
        </p:spPr>
      </p:pic>
      <p:pic>
        <p:nvPicPr>
          <p:cNvPr id="11" name="図 10"/>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04502" y="6054975"/>
            <a:ext cx="869633" cy="162336"/>
          </a:xfrm>
          <a:prstGeom prst="rect">
            <a:avLst/>
          </a:prstGeom>
        </p:spPr>
      </p:pic>
      <p:sp>
        <p:nvSpPr>
          <p:cNvPr id="12" name="正方形/長方形 11"/>
          <p:cNvSpPr/>
          <p:nvPr/>
        </p:nvSpPr>
        <p:spPr>
          <a:xfrm>
            <a:off x="601365" y="6217284"/>
            <a:ext cx="872769" cy="162336"/>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fontAlgn="auto">
              <a:spcBef>
                <a:spcPts val="0"/>
              </a:spcBef>
              <a:spcAft>
                <a:spcPts val="0"/>
              </a:spcAft>
            </a:pPr>
            <a:endParaRPr lang="ja-JP" altLang="en-US" sz="1662">
              <a:solidFill>
                <a:prstClr val="black">
                  <a:lumMod val="50000"/>
                  <a:lumOff val="50000"/>
                </a:prstClr>
              </a:solidFill>
              <a:latin typeface="Calibri" panose="020F0502020204030204"/>
              <a:ea typeface="メイリオ" panose="020B0604030504040204" pitchFamily="50" charset="-128"/>
            </a:endParaRPr>
          </a:p>
        </p:txBody>
      </p:sp>
      <p:sp>
        <p:nvSpPr>
          <p:cNvPr id="13" name="テキスト ボックス 12"/>
          <p:cNvSpPr txBox="1"/>
          <p:nvPr/>
        </p:nvSpPr>
        <p:spPr>
          <a:xfrm>
            <a:off x="526415" y="4185340"/>
            <a:ext cx="1677062" cy="859659"/>
          </a:xfrm>
          <a:prstGeom prst="rect">
            <a:avLst/>
          </a:prstGeom>
          <a:noFill/>
        </p:spPr>
        <p:txBody>
          <a:bodyPr wrap="none" rtlCol="0">
            <a:spAutoFit/>
          </a:bodyPr>
          <a:lstStyle/>
          <a:p>
            <a:pPr defTabSz="457200" fontAlgn="auto">
              <a:spcBef>
                <a:spcPts val="0"/>
              </a:spcBef>
              <a:spcAft>
                <a:spcPts val="0"/>
              </a:spcAft>
            </a:pPr>
            <a:r>
              <a:rPr lang="ja-JP" altLang="en-US" sz="1662" dirty="0">
                <a:solidFill>
                  <a:prstClr val="black"/>
                </a:solidFill>
                <a:latin typeface="Calibri" panose="020F0502020204030204"/>
                <a:ea typeface="メイリオ" panose="020B0604030504040204" pitchFamily="50" charset="-128"/>
                <a:cs typeface="+mn-cs"/>
              </a:rPr>
              <a:t>凡例</a:t>
            </a:r>
            <a:endParaRPr lang="en-US" altLang="ja-JP" sz="1662" dirty="0">
              <a:solidFill>
                <a:prstClr val="black"/>
              </a:solidFill>
              <a:latin typeface="Calibri" panose="020F0502020204030204"/>
              <a:ea typeface="メイリオ" panose="020B0604030504040204" pitchFamily="50" charset="-128"/>
              <a:cs typeface="+mn-cs"/>
            </a:endParaRPr>
          </a:p>
          <a:p>
            <a:pPr defTabSz="457200" fontAlgn="auto">
              <a:spcBef>
                <a:spcPts val="0"/>
              </a:spcBef>
              <a:spcAft>
                <a:spcPts val="0"/>
              </a:spcAft>
            </a:pPr>
            <a:r>
              <a:rPr lang="ja-JP" altLang="en-US" sz="1662" dirty="0">
                <a:solidFill>
                  <a:prstClr val="black"/>
                </a:solidFill>
                <a:latin typeface="Calibri" panose="020F0502020204030204"/>
                <a:ea typeface="メイリオ" panose="020B0604030504040204" pitchFamily="50" charset="-128"/>
                <a:cs typeface="+mn-cs"/>
              </a:rPr>
              <a:t>（</a:t>
            </a:r>
            <a:r>
              <a:rPr lang="en-US" altLang="ja-JP" sz="1662" dirty="0">
                <a:solidFill>
                  <a:prstClr val="black"/>
                </a:solidFill>
                <a:latin typeface="Calibri" panose="020F0502020204030204"/>
                <a:ea typeface="メイリオ" panose="020B0604030504040204" pitchFamily="50" charset="-128"/>
                <a:cs typeface="+mn-cs"/>
              </a:rPr>
              <a:t>10m</a:t>
            </a:r>
            <a:r>
              <a:rPr lang="ja-JP" altLang="en-US" sz="1662" dirty="0">
                <a:solidFill>
                  <a:prstClr val="black"/>
                </a:solidFill>
                <a:latin typeface="Calibri" panose="020F0502020204030204"/>
                <a:ea typeface="メイリオ" panose="020B0604030504040204" pitchFamily="50" charset="-128"/>
                <a:cs typeface="+mn-cs"/>
              </a:rPr>
              <a:t>あたりの</a:t>
            </a:r>
            <a:endParaRPr lang="en-US" altLang="ja-JP" sz="1662" dirty="0">
              <a:solidFill>
                <a:prstClr val="black"/>
              </a:solidFill>
              <a:latin typeface="Calibri" panose="020F0502020204030204"/>
              <a:ea typeface="メイリオ" panose="020B0604030504040204" pitchFamily="50" charset="-128"/>
              <a:cs typeface="+mn-cs"/>
            </a:endParaRPr>
          </a:p>
          <a:p>
            <a:pPr defTabSz="457200" fontAlgn="auto">
              <a:spcBef>
                <a:spcPts val="0"/>
              </a:spcBef>
              <a:spcAft>
                <a:spcPts val="0"/>
              </a:spcAft>
            </a:pPr>
            <a:r>
              <a:rPr lang="ja-JP" altLang="en-US" sz="1662" dirty="0">
                <a:solidFill>
                  <a:prstClr val="black"/>
                </a:solidFill>
                <a:latin typeface="Calibri" panose="020F0502020204030204"/>
                <a:ea typeface="メイリオ" panose="020B0604030504040204" pitchFamily="50" charset="-128"/>
                <a:cs typeface="+mn-cs"/>
              </a:rPr>
              <a:t>ポイ捨て数量）</a:t>
            </a:r>
          </a:p>
        </p:txBody>
      </p:sp>
    </p:spTree>
    <p:extLst>
      <p:ext uri="{BB962C8B-B14F-4D97-AF65-F5344CB8AC3E}">
        <p14:creationId xmlns:p14="http://schemas.microsoft.com/office/powerpoint/2010/main" val="15572446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41150" y="784590"/>
            <a:ext cx="3347956" cy="3198643"/>
          </a:xfrm>
          <a:prstGeom prst="rect">
            <a:avLst/>
          </a:prstGeom>
          <a:ln w="38100">
            <a:solidFill>
              <a:schemeClr val="tx1">
                <a:lumMod val="65000"/>
                <a:lumOff val="35000"/>
              </a:schemeClr>
            </a:solidFill>
          </a:ln>
        </p:spPr>
      </p:pic>
      <p:pic>
        <p:nvPicPr>
          <p:cNvPr id="9" name="図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4504" y="5044131"/>
            <a:ext cx="1743528" cy="1337173"/>
          </a:xfrm>
          <a:prstGeom prst="rect">
            <a:avLst/>
          </a:prstGeom>
          <a:ln w="28575">
            <a:solidFill>
              <a:schemeClr val="tx1">
                <a:lumMod val="75000"/>
                <a:lumOff val="25000"/>
              </a:schemeClr>
            </a:solidFill>
          </a:ln>
        </p:spPr>
      </p:pic>
      <p:sp>
        <p:nvSpPr>
          <p:cNvPr id="27" name="テキスト ボックス 26"/>
          <p:cNvSpPr txBox="1"/>
          <p:nvPr/>
        </p:nvSpPr>
        <p:spPr>
          <a:xfrm>
            <a:off x="950940" y="267578"/>
            <a:ext cx="2454518" cy="546945"/>
          </a:xfrm>
          <a:prstGeom prst="rect">
            <a:avLst/>
          </a:prstGeom>
          <a:noFill/>
        </p:spPr>
        <p:txBody>
          <a:bodyPr wrap="none" rtlCol="0">
            <a:spAutoFit/>
          </a:bodyPr>
          <a:lstStyle/>
          <a:p>
            <a:pPr defTabSz="457200" fontAlgn="auto">
              <a:spcBef>
                <a:spcPts val="0"/>
              </a:spcBef>
              <a:spcAft>
                <a:spcPts val="0"/>
              </a:spcAft>
            </a:pPr>
            <a:r>
              <a:rPr lang="ja-JP" altLang="en-US" sz="2954" b="1" dirty="0">
                <a:solidFill>
                  <a:prstClr val="black"/>
                </a:solidFill>
                <a:latin typeface="メイリオ" panose="020B0604030504040204" pitchFamily="50" charset="-128"/>
                <a:ea typeface="メイリオ" panose="020B0604030504040204" pitchFamily="50" charset="-128"/>
                <a:cs typeface="+mn-cs"/>
              </a:rPr>
              <a:t>新百合ケ丘駅</a:t>
            </a:r>
          </a:p>
        </p:txBody>
      </p:sp>
      <p:sp>
        <p:nvSpPr>
          <p:cNvPr id="28" name="テキスト ボックス 27"/>
          <p:cNvSpPr txBox="1"/>
          <p:nvPr/>
        </p:nvSpPr>
        <p:spPr>
          <a:xfrm>
            <a:off x="7007242" y="274579"/>
            <a:ext cx="1319592" cy="546945"/>
          </a:xfrm>
          <a:prstGeom prst="rect">
            <a:avLst/>
          </a:prstGeom>
          <a:noFill/>
        </p:spPr>
        <p:txBody>
          <a:bodyPr wrap="none" rtlCol="0">
            <a:spAutoFit/>
          </a:bodyPr>
          <a:lstStyle/>
          <a:p>
            <a:pPr defTabSz="457200" fontAlgn="auto">
              <a:spcBef>
                <a:spcPts val="0"/>
              </a:spcBef>
              <a:spcAft>
                <a:spcPts val="0"/>
              </a:spcAft>
            </a:pPr>
            <a:r>
              <a:rPr lang="ja-JP" altLang="en-US" sz="2954" b="1" dirty="0">
                <a:solidFill>
                  <a:prstClr val="black"/>
                </a:solidFill>
                <a:latin typeface="メイリオ" panose="020B0604030504040204" pitchFamily="50" charset="-128"/>
                <a:ea typeface="メイリオ" panose="020B0604030504040204" pitchFamily="50" charset="-128"/>
                <a:cs typeface="+mn-cs"/>
              </a:rPr>
              <a:t>川崎駅</a:t>
            </a:r>
          </a:p>
        </p:txBody>
      </p:sp>
      <p:pic>
        <p:nvPicPr>
          <p:cNvPr id="29" name="図 2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4504" y="5044130"/>
            <a:ext cx="872768" cy="161462"/>
          </a:xfrm>
          <a:prstGeom prst="rect">
            <a:avLst/>
          </a:prstGeom>
        </p:spPr>
      </p:pic>
      <p:pic>
        <p:nvPicPr>
          <p:cNvPr id="30" name="図 2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4502" y="5203595"/>
            <a:ext cx="869634" cy="176087"/>
          </a:xfrm>
          <a:prstGeom prst="rect">
            <a:avLst/>
          </a:prstGeom>
        </p:spPr>
      </p:pic>
      <p:pic>
        <p:nvPicPr>
          <p:cNvPr id="31" name="図 30"/>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04505" y="5373352"/>
            <a:ext cx="869633" cy="170760"/>
          </a:xfrm>
          <a:prstGeom prst="rect">
            <a:avLst/>
          </a:prstGeom>
        </p:spPr>
      </p:pic>
      <p:pic>
        <p:nvPicPr>
          <p:cNvPr id="32" name="図 3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04505" y="5713896"/>
            <a:ext cx="869633" cy="167645"/>
          </a:xfrm>
          <a:prstGeom prst="rect">
            <a:avLst/>
          </a:prstGeom>
        </p:spPr>
      </p:pic>
      <p:pic>
        <p:nvPicPr>
          <p:cNvPr id="34" name="図 33"/>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04505" y="5538806"/>
            <a:ext cx="869633" cy="174973"/>
          </a:xfrm>
          <a:prstGeom prst="rect">
            <a:avLst/>
          </a:prstGeom>
        </p:spPr>
      </p:pic>
      <p:pic>
        <p:nvPicPr>
          <p:cNvPr id="35" name="図 34"/>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04504" y="5879232"/>
            <a:ext cx="869633" cy="174089"/>
          </a:xfrm>
          <a:prstGeom prst="rect">
            <a:avLst/>
          </a:prstGeom>
        </p:spPr>
      </p:pic>
      <p:pic>
        <p:nvPicPr>
          <p:cNvPr id="36" name="図 35"/>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04502" y="6054975"/>
            <a:ext cx="869633" cy="162336"/>
          </a:xfrm>
          <a:prstGeom prst="rect">
            <a:avLst/>
          </a:prstGeom>
        </p:spPr>
      </p:pic>
      <p:sp>
        <p:nvSpPr>
          <p:cNvPr id="2" name="正方形/長方形 1"/>
          <p:cNvSpPr/>
          <p:nvPr/>
        </p:nvSpPr>
        <p:spPr>
          <a:xfrm>
            <a:off x="601365" y="6217284"/>
            <a:ext cx="872769" cy="162336"/>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fontAlgn="auto">
              <a:spcBef>
                <a:spcPts val="0"/>
              </a:spcBef>
              <a:spcAft>
                <a:spcPts val="0"/>
              </a:spcAft>
            </a:pPr>
            <a:endParaRPr lang="ja-JP" altLang="en-US" sz="1662">
              <a:solidFill>
                <a:prstClr val="black">
                  <a:lumMod val="50000"/>
                  <a:lumOff val="50000"/>
                </a:prstClr>
              </a:solidFill>
              <a:latin typeface="Calibri" panose="020F0502020204030204"/>
              <a:ea typeface="メイリオ" panose="020B0604030504040204" pitchFamily="50" charset="-128"/>
            </a:endParaRPr>
          </a:p>
        </p:txBody>
      </p:sp>
      <p:pic>
        <p:nvPicPr>
          <p:cNvPr id="53" name="図 5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03579" y="5095375"/>
            <a:ext cx="1743528" cy="1337173"/>
          </a:xfrm>
          <a:prstGeom prst="rect">
            <a:avLst/>
          </a:prstGeom>
          <a:ln w="28575">
            <a:solidFill>
              <a:schemeClr val="tx1">
                <a:lumMod val="75000"/>
                <a:lumOff val="25000"/>
              </a:schemeClr>
            </a:solidFill>
          </a:ln>
        </p:spPr>
      </p:pic>
      <p:pic>
        <p:nvPicPr>
          <p:cNvPr id="54" name="図 5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03579" y="5095375"/>
            <a:ext cx="872768" cy="161462"/>
          </a:xfrm>
          <a:prstGeom prst="rect">
            <a:avLst/>
          </a:prstGeom>
        </p:spPr>
      </p:pic>
      <p:pic>
        <p:nvPicPr>
          <p:cNvPr id="55" name="図 5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103577" y="5254839"/>
            <a:ext cx="869634" cy="176087"/>
          </a:xfrm>
          <a:prstGeom prst="rect">
            <a:avLst/>
          </a:prstGeom>
        </p:spPr>
      </p:pic>
      <p:pic>
        <p:nvPicPr>
          <p:cNvPr id="56" name="図 5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103581" y="5424596"/>
            <a:ext cx="869633" cy="170760"/>
          </a:xfrm>
          <a:prstGeom prst="rect">
            <a:avLst/>
          </a:prstGeom>
        </p:spPr>
      </p:pic>
      <p:pic>
        <p:nvPicPr>
          <p:cNvPr id="57" name="図 5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103581" y="5765141"/>
            <a:ext cx="869633" cy="167645"/>
          </a:xfrm>
          <a:prstGeom prst="rect">
            <a:avLst/>
          </a:prstGeom>
        </p:spPr>
      </p:pic>
      <p:pic>
        <p:nvPicPr>
          <p:cNvPr id="58" name="図 57"/>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103581" y="5590051"/>
            <a:ext cx="869633" cy="174973"/>
          </a:xfrm>
          <a:prstGeom prst="rect">
            <a:avLst/>
          </a:prstGeom>
        </p:spPr>
      </p:pic>
      <p:pic>
        <p:nvPicPr>
          <p:cNvPr id="59" name="図 58"/>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103579" y="5930477"/>
            <a:ext cx="869633" cy="174089"/>
          </a:xfrm>
          <a:prstGeom prst="rect">
            <a:avLst/>
          </a:prstGeom>
        </p:spPr>
      </p:pic>
      <p:pic>
        <p:nvPicPr>
          <p:cNvPr id="60" name="図 59"/>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103577" y="6106219"/>
            <a:ext cx="869633" cy="162336"/>
          </a:xfrm>
          <a:prstGeom prst="rect">
            <a:avLst/>
          </a:prstGeom>
        </p:spPr>
      </p:pic>
      <p:sp>
        <p:nvSpPr>
          <p:cNvPr id="61" name="正方形/長方形 60"/>
          <p:cNvSpPr/>
          <p:nvPr/>
        </p:nvSpPr>
        <p:spPr>
          <a:xfrm>
            <a:off x="5100441" y="6268529"/>
            <a:ext cx="872769" cy="163806"/>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fontAlgn="auto">
              <a:spcBef>
                <a:spcPts val="0"/>
              </a:spcBef>
              <a:spcAft>
                <a:spcPts val="0"/>
              </a:spcAft>
            </a:pPr>
            <a:endParaRPr lang="ja-JP" altLang="en-US" sz="1662">
              <a:solidFill>
                <a:prstClr val="black">
                  <a:lumMod val="50000"/>
                  <a:lumOff val="50000"/>
                </a:prstClr>
              </a:solidFill>
              <a:latin typeface="Calibri" panose="020F0502020204030204"/>
              <a:ea typeface="メイリオ" panose="020B0604030504040204" pitchFamily="50" charset="-128"/>
            </a:endParaRPr>
          </a:p>
        </p:txBody>
      </p:sp>
      <p:pic>
        <p:nvPicPr>
          <p:cNvPr id="24" name="図 23"/>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136253" y="3773382"/>
            <a:ext cx="4578877" cy="2659120"/>
          </a:xfrm>
          <a:prstGeom prst="rect">
            <a:avLst/>
          </a:prstGeom>
          <a:ln w="38100">
            <a:solidFill>
              <a:schemeClr val="tx1">
                <a:lumMod val="65000"/>
                <a:lumOff val="35000"/>
              </a:schemeClr>
            </a:solidFill>
          </a:ln>
        </p:spPr>
      </p:pic>
      <p:sp>
        <p:nvSpPr>
          <p:cNvPr id="25" name="テキスト ボックス 24"/>
          <p:cNvSpPr txBox="1"/>
          <p:nvPr/>
        </p:nvSpPr>
        <p:spPr>
          <a:xfrm>
            <a:off x="4271806" y="3231936"/>
            <a:ext cx="1319592" cy="546945"/>
          </a:xfrm>
          <a:prstGeom prst="rect">
            <a:avLst/>
          </a:prstGeom>
          <a:noFill/>
        </p:spPr>
        <p:txBody>
          <a:bodyPr wrap="none" rtlCol="0">
            <a:spAutoFit/>
          </a:bodyPr>
          <a:lstStyle/>
          <a:p>
            <a:pPr defTabSz="457200" fontAlgn="auto">
              <a:spcBef>
                <a:spcPts val="0"/>
              </a:spcBef>
              <a:spcAft>
                <a:spcPts val="0"/>
              </a:spcAft>
            </a:pPr>
            <a:r>
              <a:rPr lang="ja-JP" altLang="en-US" sz="2954" b="1" dirty="0">
                <a:solidFill>
                  <a:prstClr val="black"/>
                </a:solidFill>
                <a:latin typeface="メイリオ" panose="020B0604030504040204" pitchFamily="50" charset="-128"/>
                <a:ea typeface="メイリオ" panose="020B0604030504040204" pitchFamily="50" charset="-128"/>
                <a:cs typeface="+mn-cs"/>
              </a:rPr>
              <a:t>鷺沼駅</a:t>
            </a:r>
          </a:p>
        </p:txBody>
      </p:sp>
      <p:sp>
        <p:nvSpPr>
          <p:cNvPr id="3" name="テキスト ボックス 2"/>
          <p:cNvSpPr txBox="1"/>
          <p:nvPr/>
        </p:nvSpPr>
        <p:spPr>
          <a:xfrm>
            <a:off x="8124017" y="5621228"/>
            <a:ext cx="1250663" cy="859659"/>
          </a:xfrm>
          <a:prstGeom prst="rect">
            <a:avLst/>
          </a:prstGeom>
          <a:noFill/>
        </p:spPr>
        <p:txBody>
          <a:bodyPr wrap="none" rtlCol="0">
            <a:spAutoFit/>
          </a:bodyPr>
          <a:lstStyle/>
          <a:p>
            <a:pPr defTabSz="457200" fontAlgn="auto">
              <a:spcBef>
                <a:spcPts val="0"/>
              </a:spcBef>
              <a:spcAft>
                <a:spcPts val="0"/>
              </a:spcAft>
            </a:pPr>
            <a:r>
              <a:rPr lang="ja-JP" altLang="en-US" sz="1662" dirty="0">
                <a:solidFill>
                  <a:prstClr val="black"/>
                </a:solidFill>
                <a:latin typeface="メイリオ" panose="020B0604030504040204" pitchFamily="50" charset="-128"/>
                <a:ea typeface="メイリオ" panose="020B0604030504040204" pitchFamily="50" charset="-128"/>
                <a:cs typeface="+mn-cs"/>
              </a:rPr>
              <a:t>地図データ</a:t>
            </a:r>
            <a:endParaRPr lang="en-US" altLang="ja-JP" sz="1662" dirty="0">
              <a:solidFill>
                <a:prstClr val="black"/>
              </a:solidFill>
              <a:latin typeface="メイリオ" panose="020B0604030504040204" pitchFamily="50" charset="-128"/>
              <a:ea typeface="メイリオ" panose="020B0604030504040204" pitchFamily="50" charset="-128"/>
              <a:cs typeface="+mn-cs"/>
            </a:endParaRPr>
          </a:p>
          <a:p>
            <a:pPr defTabSz="457200" fontAlgn="auto">
              <a:spcBef>
                <a:spcPts val="0"/>
              </a:spcBef>
              <a:spcAft>
                <a:spcPts val="0"/>
              </a:spcAft>
            </a:pPr>
            <a:r>
              <a:rPr kumimoji="0" lang="en-US" altLang="ja-JP" sz="1662" dirty="0">
                <a:solidFill>
                  <a:prstClr val="black"/>
                </a:solidFill>
                <a:latin typeface="メイリオ" panose="020B0604030504040204" pitchFamily="50" charset="-128"/>
                <a:ea typeface="メイリオ" panose="020B0604030504040204" pitchFamily="50" charset="-128"/>
                <a:cs typeface="+mn-cs"/>
              </a:rPr>
              <a:t>Google</a:t>
            </a:r>
          </a:p>
          <a:p>
            <a:pPr defTabSz="457200" fontAlgn="auto">
              <a:spcBef>
                <a:spcPts val="0"/>
              </a:spcBef>
              <a:spcAft>
                <a:spcPts val="0"/>
              </a:spcAft>
            </a:pPr>
            <a:r>
              <a:rPr lang="en-US" altLang="ja-JP" sz="1662" dirty="0">
                <a:solidFill>
                  <a:prstClr val="black"/>
                </a:solidFill>
                <a:latin typeface="メイリオ" panose="020B0604030504040204" pitchFamily="50" charset="-128"/>
                <a:ea typeface="メイリオ" panose="020B0604030504040204" pitchFamily="50" charset="-128"/>
                <a:cs typeface="+mn-cs"/>
              </a:rPr>
              <a:t>ZENRIN</a:t>
            </a:r>
            <a:endParaRPr lang="ja-JP" altLang="en-US" sz="1662" dirty="0">
              <a:solidFill>
                <a:prstClr val="black"/>
              </a:solidFill>
              <a:latin typeface="メイリオ" panose="020B0604030504040204" pitchFamily="50" charset="-128"/>
              <a:ea typeface="メイリオ" panose="020B0604030504040204" pitchFamily="50" charset="-128"/>
              <a:cs typeface="+mn-cs"/>
            </a:endParaRPr>
          </a:p>
        </p:txBody>
      </p:sp>
      <p:sp>
        <p:nvSpPr>
          <p:cNvPr id="4" name="テキスト ボックス 3"/>
          <p:cNvSpPr txBox="1"/>
          <p:nvPr/>
        </p:nvSpPr>
        <p:spPr>
          <a:xfrm>
            <a:off x="526415" y="4185340"/>
            <a:ext cx="1721946" cy="859659"/>
          </a:xfrm>
          <a:prstGeom prst="rect">
            <a:avLst/>
          </a:prstGeom>
          <a:noFill/>
        </p:spPr>
        <p:txBody>
          <a:bodyPr wrap="none" rtlCol="0">
            <a:spAutoFit/>
          </a:bodyPr>
          <a:lstStyle/>
          <a:p>
            <a:pPr defTabSz="457200" fontAlgn="auto">
              <a:spcBef>
                <a:spcPts val="0"/>
              </a:spcBef>
              <a:spcAft>
                <a:spcPts val="0"/>
              </a:spcAft>
            </a:pPr>
            <a:r>
              <a:rPr lang="ja-JP" altLang="en-US" sz="1662" dirty="0">
                <a:solidFill>
                  <a:prstClr val="black"/>
                </a:solidFill>
                <a:latin typeface="メイリオ" panose="020B0604030504040204" pitchFamily="50" charset="-128"/>
                <a:ea typeface="メイリオ" panose="020B0604030504040204" pitchFamily="50" charset="-128"/>
                <a:cs typeface="+mn-cs"/>
              </a:rPr>
              <a:t>凡例</a:t>
            </a:r>
            <a:endParaRPr lang="en-US" altLang="ja-JP" sz="1662" dirty="0">
              <a:solidFill>
                <a:prstClr val="black"/>
              </a:solidFill>
              <a:latin typeface="メイリオ" panose="020B0604030504040204" pitchFamily="50" charset="-128"/>
              <a:ea typeface="メイリオ" panose="020B0604030504040204" pitchFamily="50" charset="-128"/>
              <a:cs typeface="+mn-cs"/>
            </a:endParaRPr>
          </a:p>
          <a:p>
            <a:pPr defTabSz="457200" fontAlgn="auto">
              <a:spcBef>
                <a:spcPts val="0"/>
              </a:spcBef>
              <a:spcAft>
                <a:spcPts val="0"/>
              </a:spcAft>
            </a:pPr>
            <a:r>
              <a:rPr lang="ja-JP" altLang="en-US" sz="1662" dirty="0">
                <a:solidFill>
                  <a:prstClr val="black"/>
                </a:solidFill>
                <a:latin typeface="メイリオ" panose="020B0604030504040204" pitchFamily="50" charset="-128"/>
                <a:ea typeface="メイリオ" panose="020B0604030504040204" pitchFamily="50" charset="-128"/>
                <a:cs typeface="+mn-cs"/>
              </a:rPr>
              <a:t>（</a:t>
            </a:r>
            <a:r>
              <a:rPr lang="en-US" altLang="ja-JP" sz="1662" dirty="0">
                <a:solidFill>
                  <a:prstClr val="black"/>
                </a:solidFill>
                <a:latin typeface="メイリオ" panose="020B0604030504040204" pitchFamily="50" charset="-128"/>
                <a:ea typeface="メイリオ" panose="020B0604030504040204" pitchFamily="50" charset="-128"/>
                <a:cs typeface="+mn-cs"/>
              </a:rPr>
              <a:t>10m</a:t>
            </a:r>
            <a:r>
              <a:rPr lang="ja-JP" altLang="en-US" sz="1662" dirty="0">
                <a:solidFill>
                  <a:prstClr val="black"/>
                </a:solidFill>
                <a:latin typeface="メイリオ" panose="020B0604030504040204" pitchFamily="50" charset="-128"/>
                <a:ea typeface="メイリオ" panose="020B0604030504040204" pitchFamily="50" charset="-128"/>
                <a:cs typeface="+mn-cs"/>
              </a:rPr>
              <a:t>あたりの</a:t>
            </a:r>
            <a:endParaRPr lang="en-US" altLang="ja-JP" sz="1662" dirty="0">
              <a:solidFill>
                <a:prstClr val="black"/>
              </a:solidFill>
              <a:latin typeface="メイリオ" panose="020B0604030504040204" pitchFamily="50" charset="-128"/>
              <a:ea typeface="メイリオ" panose="020B0604030504040204" pitchFamily="50" charset="-128"/>
              <a:cs typeface="+mn-cs"/>
            </a:endParaRPr>
          </a:p>
          <a:p>
            <a:pPr defTabSz="457200" fontAlgn="auto">
              <a:spcBef>
                <a:spcPts val="0"/>
              </a:spcBef>
              <a:spcAft>
                <a:spcPts val="0"/>
              </a:spcAft>
            </a:pPr>
            <a:r>
              <a:rPr lang="ja-JP" altLang="en-US" sz="1662" dirty="0">
                <a:solidFill>
                  <a:prstClr val="black"/>
                </a:solidFill>
                <a:latin typeface="メイリオ" panose="020B0604030504040204" pitchFamily="50" charset="-128"/>
                <a:ea typeface="メイリオ" panose="020B0604030504040204" pitchFamily="50" charset="-128"/>
                <a:cs typeface="+mn-cs"/>
              </a:rPr>
              <a:t>ポイ捨て数量）</a:t>
            </a:r>
          </a:p>
        </p:txBody>
      </p:sp>
      <p:pic>
        <p:nvPicPr>
          <p:cNvPr id="5" name="図 4"/>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01673" y="767342"/>
            <a:ext cx="3316563" cy="3198643"/>
          </a:xfrm>
          <a:prstGeom prst="rect">
            <a:avLst/>
          </a:prstGeom>
          <a:ln w="38100">
            <a:solidFill>
              <a:schemeClr val="tx1">
                <a:lumMod val="65000"/>
                <a:lumOff val="35000"/>
              </a:schemeClr>
            </a:solidFill>
          </a:ln>
        </p:spPr>
      </p:pic>
    </p:spTree>
    <p:extLst>
      <p:ext uri="{BB962C8B-B14F-4D97-AF65-F5344CB8AC3E}">
        <p14:creationId xmlns:p14="http://schemas.microsoft.com/office/powerpoint/2010/main" val="9402485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0219" y="1677726"/>
            <a:ext cx="9084782" cy="5025225"/>
          </a:xfrm>
          <a:prstGeom prst="rect">
            <a:avLst/>
          </a:prstGeom>
        </p:spPr>
      </p:pic>
      <p:sp>
        <p:nvSpPr>
          <p:cNvPr id="3" name="正方形/長方形 2"/>
          <p:cNvSpPr/>
          <p:nvPr/>
        </p:nvSpPr>
        <p:spPr>
          <a:xfrm>
            <a:off x="640862" y="350607"/>
            <a:ext cx="8884139" cy="859402"/>
          </a:xfrm>
          <a:prstGeom prst="rect">
            <a:avLst/>
          </a:prstGeom>
        </p:spPr>
        <p:txBody>
          <a:bodyPr wrap="square">
            <a:spAutoFit/>
          </a:bodyPr>
          <a:lstStyle/>
          <a:p>
            <a:pPr defTabSz="457200" fontAlgn="auto">
              <a:lnSpc>
                <a:spcPct val="150000"/>
              </a:lnSpc>
              <a:spcBef>
                <a:spcPts val="0"/>
              </a:spcBef>
              <a:spcAft>
                <a:spcPts val="0"/>
              </a:spcAft>
            </a:pPr>
            <a:r>
              <a:rPr kumimoji="0" lang="ja-JP" altLang="en-US" sz="33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東京</a:t>
            </a:r>
            <a:r>
              <a:rPr kumimoji="0" lang="en-US" altLang="ja-JP" sz="33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23</a:t>
            </a:r>
            <a:r>
              <a:rPr kumimoji="0" lang="ja-JP" altLang="en-US" sz="33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区内の駅と川崎市内</a:t>
            </a:r>
            <a:r>
              <a:rPr kumimoji="0" lang="en-US" altLang="ja-JP" sz="33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a:t>
            </a:r>
            <a:r>
              <a:rPr kumimoji="0" lang="ja-JP" altLang="en-US" sz="33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駅の比較</a:t>
            </a:r>
            <a:endParaRPr kumimoji="0" lang="en-US" altLang="ja-JP" sz="33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4" name="直線コネクタ 3"/>
          <p:cNvCxnSpPr/>
          <p:nvPr/>
        </p:nvCxnSpPr>
        <p:spPr>
          <a:xfrm flipH="1">
            <a:off x="381000" y="6087757"/>
            <a:ext cx="9144000" cy="0"/>
          </a:xfrm>
          <a:prstGeom prst="line">
            <a:avLst/>
          </a:prstGeom>
          <a:ln>
            <a:solidFill>
              <a:schemeClr val="bg1">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15025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4980A700-4276-4BF2-B4B1-304141AFFF1B}" type="slidenum">
              <a:rPr lang="ja-JP" altLang="en-US" smtClean="0"/>
              <a:pPr>
                <a:defRPr/>
              </a:pPr>
              <a:t>6</a:t>
            </a:fld>
            <a:endParaRPr lang="en-US" altLang="ja-JP" dirty="0"/>
          </a:p>
        </p:txBody>
      </p:sp>
      <p:sp>
        <p:nvSpPr>
          <p:cNvPr id="3" name="タイトル 2"/>
          <p:cNvSpPr>
            <a:spLocks noGrp="1"/>
          </p:cNvSpPr>
          <p:nvPr>
            <p:ph type="title"/>
          </p:nvPr>
        </p:nvSpPr>
        <p:spPr/>
        <p:txBody>
          <a:bodyPr/>
          <a:lstStyle/>
          <a:p>
            <a:r>
              <a:rPr kumimoji="1" lang="ja-JP" altLang="en-US" dirty="0"/>
              <a:t>はじめに</a:t>
            </a:r>
          </a:p>
        </p:txBody>
      </p:sp>
      <p:sp>
        <p:nvSpPr>
          <p:cNvPr id="6" name="テキスト ボックス 5"/>
          <p:cNvSpPr txBox="1"/>
          <p:nvPr/>
        </p:nvSpPr>
        <p:spPr>
          <a:xfrm>
            <a:off x="272480" y="5247491"/>
            <a:ext cx="9361040" cy="1338828"/>
          </a:xfrm>
          <a:prstGeom prst="rect">
            <a:avLst/>
          </a:prstGeom>
          <a:noFill/>
        </p:spPr>
        <p:txBody>
          <a:bodyPr wrap="square" rtlCol="0">
            <a:spAutoFit/>
          </a:bodyPr>
          <a:lstStyle/>
          <a:p>
            <a:pPr marL="282576" indent="-342900" defTabSz="972616">
              <a:spcBef>
                <a:spcPct val="50000"/>
              </a:spcBef>
              <a:buClr>
                <a:srgbClr val="00B0F0"/>
              </a:buClr>
              <a:buFont typeface="Wingdings" panose="05000000000000000000" pitchFamily="2" charset="2"/>
              <a:buChar char="n"/>
              <a:tabLst>
                <a:tab pos="774700" algn="l"/>
              </a:tabLst>
              <a:defRPr/>
            </a:pPr>
            <a:r>
              <a:rPr lang="ja-JP" altLang="en-US"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地域には、町内会や自治会などの地域活動団体があります。また、環境に関することをはじめ、さまざまな関心でつながっているサークルや団体などもあります。</a:t>
            </a:r>
            <a:endParaRPr lang="en-US" altLang="ja-JP"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endParaRPr>
          </a:p>
          <a:p>
            <a:pPr marL="282576" indent="-342900" defTabSz="972616">
              <a:spcBef>
                <a:spcPct val="50000"/>
              </a:spcBef>
              <a:buClr>
                <a:srgbClr val="00B0F0"/>
              </a:buClr>
              <a:buFont typeface="Wingdings" panose="05000000000000000000" pitchFamily="2" charset="2"/>
              <a:buChar char="n"/>
              <a:tabLst>
                <a:tab pos="774700" algn="l"/>
              </a:tabLst>
              <a:defRPr/>
            </a:pPr>
            <a:r>
              <a:rPr kumimoji="1" lang="ja-JP" altLang="en-US"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本書の取り組みを通じて、「地域のあり方」に問題意識を持つ人々と、</a:t>
            </a:r>
            <a:r>
              <a:rPr lang="ja-JP" altLang="en-US"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「環境問題」など共通の関心でつながっている人々が集い、双方が交流していくことを目指します。</a:t>
            </a:r>
            <a:endParaRPr lang="en-US" altLang="ja-JP"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8" name="グループ化 7"/>
          <p:cNvGrpSpPr/>
          <p:nvPr/>
        </p:nvGrpSpPr>
        <p:grpSpPr>
          <a:xfrm>
            <a:off x="3027136" y="1593206"/>
            <a:ext cx="3851728" cy="3002384"/>
            <a:chOff x="3065499" y="1412776"/>
            <a:chExt cx="3851728" cy="3002384"/>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65499" y="1412776"/>
              <a:ext cx="3851728" cy="3002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bwMode="auto">
            <a:xfrm>
              <a:off x="3296816" y="3789040"/>
              <a:ext cx="3456384" cy="504056"/>
            </a:xfrm>
            <a:prstGeom prst="rect">
              <a:avLst/>
            </a:prstGeom>
            <a:solidFill>
              <a:schemeClr val="tx1">
                <a:lumMod val="95000"/>
              </a:schemeClr>
            </a:solidFill>
            <a:ln w="12700" cap="sq"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r>
                <a:rPr kumimoji="0" lang="ja-JP" altLang="en-US" sz="14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過去のデータ・現在のデータ・</a:t>
              </a:r>
              <a:endParaRPr kumimoji="0" lang="en-US" altLang="ja-JP" sz="14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ctr" defTabSz="914400" rtl="0" eaLnBrk="1" fontAlgn="base" latinLnBrk="1" hangingPunct="1">
                <a:lnSpc>
                  <a:spcPct val="100000"/>
                </a:lnSpc>
                <a:spcBef>
                  <a:spcPct val="0"/>
                </a:spcBef>
                <a:spcAft>
                  <a:spcPct val="0"/>
                </a:spcAft>
                <a:buClrTx/>
                <a:buSzTx/>
                <a:buFontTx/>
                <a:buNone/>
                <a:tabLst/>
              </a:pPr>
              <a:r>
                <a:rPr kumimoji="0" lang="ja-JP" altLang="en-US" sz="14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ワークショップなど</a:t>
              </a:r>
              <a:endParaRPr kumimoji="0" lang="ja-JP" altLang="en-US" sz="1400" b="0" i="0" u="none" strike="noStrike" cap="none" normalizeH="0" baseline="0" dirty="0">
                <a:ln>
                  <a:noFill/>
                </a:ln>
                <a:solidFill>
                  <a:schemeClr val="bg2"/>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grpSp>
    </p:spTree>
    <p:extLst>
      <p:ext uri="{BB962C8B-B14F-4D97-AF65-F5344CB8AC3E}">
        <p14:creationId xmlns:p14="http://schemas.microsoft.com/office/powerpoint/2010/main" val="28965342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lang="ja-JP" altLang="en-US" sz="3323" b="1" dirty="0">
                <a:latin typeface="メイリオ" panose="020B0604030504040204" pitchFamily="50" charset="-128"/>
                <a:ea typeface="メイリオ" panose="020B0604030504040204" pitchFamily="50" charset="-128"/>
              </a:rPr>
              <a:t>ゴミ拾い調査のまとめ</a:t>
            </a:r>
          </a:p>
        </p:txBody>
      </p:sp>
      <p:sp>
        <p:nvSpPr>
          <p:cNvPr id="4" name="コンテンツ プレースホルダー 3"/>
          <p:cNvSpPr>
            <a:spLocks noGrp="1"/>
          </p:cNvSpPr>
          <p:nvPr>
            <p:ph sz="half" idx="1"/>
          </p:nvPr>
        </p:nvSpPr>
        <p:spPr>
          <a:xfrm>
            <a:off x="838200" y="1740877"/>
            <a:ext cx="4038600" cy="4826900"/>
          </a:xfrm>
        </p:spPr>
        <p:txBody>
          <a:bodyPr>
            <a:normAutofit/>
          </a:bodyPr>
          <a:lstStyle/>
          <a:p>
            <a:pPr>
              <a:lnSpc>
                <a:spcPct val="100000"/>
              </a:lnSpc>
            </a:pPr>
            <a:r>
              <a:rPr lang="ja-JP" altLang="en-US" sz="1800" dirty="0">
                <a:latin typeface="メイリオ" panose="020B0604030504040204" pitchFamily="50" charset="-128"/>
                <a:ea typeface="メイリオ" panose="020B0604030504040204" pitchFamily="50" charset="-128"/>
              </a:rPr>
              <a:t>川崎駅前が最多</a:t>
            </a:r>
            <a:endParaRPr lang="en-US" altLang="ja-JP" sz="1800" dirty="0">
              <a:latin typeface="メイリオ" panose="020B0604030504040204" pitchFamily="50" charset="-128"/>
              <a:ea typeface="メイリオ" panose="020B0604030504040204" pitchFamily="50" charset="-128"/>
            </a:endParaRPr>
          </a:p>
          <a:p>
            <a:pPr>
              <a:lnSpc>
                <a:spcPct val="100000"/>
              </a:lnSpc>
            </a:pPr>
            <a:r>
              <a:rPr lang="ja-JP" altLang="en-US" sz="1800" dirty="0">
                <a:latin typeface="メイリオ" panose="020B0604030504040204" pitchFamily="50" charset="-128"/>
                <a:ea typeface="メイリオ" panose="020B0604030504040204" pitchFamily="50" charset="-128"/>
              </a:rPr>
              <a:t>鷺沼駅が中間</a:t>
            </a:r>
            <a:endParaRPr lang="en-US" altLang="ja-JP" sz="1800" dirty="0">
              <a:latin typeface="メイリオ" panose="020B0604030504040204" pitchFamily="50" charset="-128"/>
              <a:ea typeface="メイリオ" panose="020B0604030504040204" pitchFamily="50" charset="-128"/>
            </a:endParaRPr>
          </a:p>
          <a:p>
            <a:pPr>
              <a:lnSpc>
                <a:spcPct val="100000"/>
              </a:lnSpc>
            </a:pPr>
            <a:r>
              <a:rPr lang="ja-JP" altLang="en-US" sz="1800" dirty="0">
                <a:latin typeface="メイリオ" panose="020B0604030504040204" pitchFamily="50" charset="-128"/>
                <a:ea typeface="メイリオ" panose="020B0604030504040204" pitchFamily="50" charset="-128"/>
              </a:rPr>
              <a:t>新百合ヶ丘駅前が最少</a:t>
            </a:r>
            <a:endParaRPr lang="en-US" altLang="ja-JP" sz="1800" dirty="0">
              <a:latin typeface="メイリオ" panose="020B0604030504040204" pitchFamily="50" charset="-128"/>
              <a:ea typeface="メイリオ" panose="020B0604030504040204" pitchFamily="50" charset="-128"/>
            </a:endParaRPr>
          </a:p>
          <a:p>
            <a:pPr lvl="1">
              <a:lnSpc>
                <a:spcPct val="100000"/>
              </a:lnSpc>
            </a:pPr>
            <a:r>
              <a:rPr lang="ja-JP" altLang="en-US" sz="1600" dirty="0">
                <a:latin typeface="メイリオ" panose="020B0604030504040204" pitchFamily="50" charset="-128"/>
                <a:ea typeface="メイリオ" panose="020B0604030504040204" pitchFamily="50" charset="-128"/>
              </a:rPr>
              <a:t>見えやすい場所に関しては、川崎駅の約</a:t>
            </a:r>
            <a:r>
              <a:rPr lang="en-US" altLang="ja-JP" sz="1600" dirty="0">
                <a:latin typeface="メイリオ" panose="020B0604030504040204" pitchFamily="50" charset="-128"/>
                <a:ea typeface="メイリオ" panose="020B0604030504040204" pitchFamily="50" charset="-128"/>
              </a:rPr>
              <a:t>10</a:t>
            </a:r>
            <a:r>
              <a:rPr lang="ja-JP" altLang="en-US" sz="1600" dirty="0">
                <a:latin typeface="メイリオ" panose="020B0604030504040204" pitchFamily="50" charset="-128"/>
                <a:ea typeface="メイリオ" panose="020B0604030504040204" pitchFamily="50" charset="-128"/>
              </a:rPr>
              <a:t>分の</a:t>
            </a:r>
            <a:r>
              <a:rPr lang="en-US" altLang="ja-JP" sz="1600" dirty="0">
                <a:latin typeface="メイリオ" panose="020B0604030504040204" pitchFamily="50" charset="-128"/>
                <a:ea typeface="メイリオ" panose="020B0604030504040204" pitchFamily="50" charset="-128"/>
              </a:rPr>
              <a:t>1</a:t>
            </a:r>
            <a:r>
              <a:rPr lang="ja-JP" altLang="en-US" sz="1600" dirty="0" err="1">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鷺沼の約</a:t>
            </a:r>
            <a:r>
              <a:rPr lang="en-US" altLang="ja-JP" sz="1600" dirty="0">
                <a:latin typeface="メイリオ" panose="020B0604030504040204" pitchFamily="50" charset="-128"/>
                <a:ea typeface="メイリオ" panose="020B0604030504040204" pitchFamily="50" charset="-128"/>
              </a:rPr>
              <a:t>2</a:t>
            </a:r>
            <a:r>
              <a:rPr lang="ja-JP" altLang="en-US" sz="1600" dirty="0">
                <a:latin typeface="メイリオ" panose="020B0604030504040204" pitchFamily="50" charset="-128"/>
                <a:ea typeface="メイリオ" panose="020B0604030504040204" pitchFamily="50" charset="-128"/>
              </a:rPr>
              <a:t>分の</a:t>
            </a:r>
            <a:r>
              <a:rPr lang="en-US" altLang="ja-JP" sz="1600" dirty="0">
                <a:latin typeface="メイリオ" panose="020B0604030504040204" pitchFamily="50" charset="-128"/>
                <a:ea typeface="メイリオ" panose="020B0604030504040204" pitchFamily="50" charset="-128"/>
              </a:rPr>
              <a:t>1</a:t>
            </a:r>
          </a:p>
          <a:p>
            <a:pPr lvl="1">
              <a:lnSpc>
                <a:spcPct val="100000"/>
              </a:lnSpc>
            </a:pPr>
            <a:r>
              <a:rPr lang="ja-JP" altLang="en-US" sz="1600" dirty="0">
                <a:latin typeface="メイリオ" panose="020B0604030504040204" pitchFamily="50" charset="-128"/>
                <a:ea typeface="メイリオ" panose="020B0604030504040204" pitchFamily="50" charset="-128"/>
              </a:rPr>
              <a:t>見えにくい場所に関しては鷺沼と同程度</a:t>
            </a:r>
            <a:endParaRPr lang="en-US" altLang="ja-JP" sz="1600" dirty="0">
              <a:latin typeface="メイリオ" panose="020B0604030504040204" pitchFamily="50" charset="-128"/>
              <a:ea typeface="メイリオ" panose="020B0604030504040204" pitchFamily="50" charset="-128"/>
            </a:endParaRPr>
          </a:p>
          <a:p>
            <a:pPr lvl="1">
              <a:lnSpc>
                <a:spcPct val="100000"/>
              </a:lnSpc>
            </a:pPr>
            <a:endParaRPr lang="en-US" altLang="ja-JP" sz="1600" dirty="0">
              <a:latin typeface="メイリオ" panose="020B0604030504040204" pitchFamily="50" charset="-128"/>
              <a:ea typeface="メイリオ" panose="020B0604030504040204" pitchFamily="50" charset="-128"/>
            </a:endParaRPr>
          </a:p>
          <a:p>
            <a:pPr>
              <a:lnSpc>
                <a:spcPct val="100000"/>
              </a:lnSpc>
            </a:pPr>
            <a:r>
              <a:rPr lang="ja-JP" altLang="en-US" sz="1800" dirty="0">
                <a:latin typeface="メイリオ" panose="020B0604030504040204" pitchFamily="50" charset="-128"/>
                <a:ea typeface="メイリオ" panose="020B0604030504040204" pitchFamily="50" charset="-128"/>
              </a:rPr>
              <a:t>同じ駅前でも場所による差が存在</a:t>
            </a:r>
            <a:endParaRPr lang="en-US" altLang="ja-JP" sz="1800" dirty="0">
              <a:latin typeface="メイリオ" panose="020B0604030504040204" pitchFamily="50" charset="-128"/>
              <a:ea typeface="メイリオ" panose="020B0604030504040204" pitchFamily="50" charset="-128"/>
            </a:endParaRPr>
          </a:p>
          <a:p>
            <a:pPr lvl="1">
              <a:lnSpc>
                <a:spcPct val="100000"/>
              </a:lnSpc>
            </a:pPr>
            <a:r>
              <a:rPr lang="ja-JP" altLang="en-US" sz="1600" dirty="0">
                <a:latin typeface="メイリオ" panose="020B0604030504040204" pitchFamily="50" charset="-128"/>
                <a:ea typeface="メイリオ" panose="020B0604030504040204" pitchFamily="50" charset="-128"/>
              </a:rPr>
              <a:t>川崎駅前：仲見世通り周辺、</a:t>
            </a:r>
            <a:endParaRPr lang="en-US" altLang="ja-JP" sz="1600" dirty="0">
              <a:latin typeface="メイリオ" panose="020B0604030504040204" pitchFamily="50" charset="-128"/>
              <a:ea typeface="メイリオ" panose="020B0604030504040204" pitchFamily="50" charset="-128"/>
            </a:endParaRPr>
          </a:p>
          <a:p>
            <a:pPr lvl="1">
              <a:lnSpc>
                <a:spcPct val="100000"/>
              </a:lnSpc>
            </a:pPr>
            <a:r>
              <a:rPr lang="ja-JP" altLang="en-US" sz="1600" dirty="0">
                <a:latin typeface="メイリオ" panose="020B0604030504040204" pitchFamily="50" charset="-128"/>
                <a:ea typeface="メイリオ" panose="020B0604030504040204" pitchFamily="50" charset="-128"/>
              </a:rPr>
              <a:t>鷺沼駅：北改札と中央改札</a:t>
            </a:r>
            <a:endParaRPr lang="en-US" altLang="ja-JP" sz="1600" dirty="0">
              <a:latin typeface="メイリオ" panose="020B0604030504040204" pitchFamily="50" charset="-128"/>
              <a:ea typeface="メイリオ" panose="020B0604030504040204" pitchFamily="50" charset="-128"/>
            </a:endParaRPr>
          </a:p>
        </p:txBody>
      </p:sp>
      <p:sp>
        <p:nvSpPr>
          <p:cNvPr id="6" name="コンテンツ プレースホルダー 5"/>
          <p:cNvSpPr>
            <a:spLocks noGrp="1"/>
          </p:cNvSpPr>
          <p:nvPr>
            <p:ph sz="half" idx="2"/>
          </p:nvPr>
        </p:nvSpPr>
        <p:spPr>
          <a:xfrm>
            <a:off x="5029200" y="1740877"/>
            <a:ext cx="4038600" cy="4826900"/>
          </a:xfrm>
        </p:spPr>
        <p:txBody>
          <a:bodyPr>
            <a:normAutofit/>
          </a:bodyPr>
          <a:lstStyle/>
          <a:p>
            <a:pPr>
              <a:lnSpc>
                <a:spcPct val="100000"/>
              </a:lnSpc>
            </a:pPr>
            <a:r>
              <a:rPr lang="ja-JP" altLang="en-US" sz="1800" dirty="0">
                <a:latin typeface="メイリオ" panose="020B0604030504040204" pitchFamily="50" charset="-128"/>
                <a:ea typeface="メイリオ" panose="020B0604030504040204" pitchFamily="50" charset="-128"/>
              </a:rPr>
              <a:t>駅ごとに最多のゴミの種類に差</a:t>
            </a:r>
            <a:endParaRPr lang="en-US" altLang="ja-JP" sz="1800" dirty="0">
              <a:latin typeface="メイリオ" panose="020B0604030504040204" pitchFamily="50" charset="-128"/>
              <a:ea typeface="メイリオ" panose="020B0604030504040204" pitchFamily="50" charset="-128"/>
            </a:endParaRPr>
          </a:p>
          <a:p>
            <a:pPr lvl="1">
              <a:lnSpc>
                <a:spcPct val="100000"/>
              </a:lnSpc>
            </a:pPr>
            <a:r>
              <a:rPr lang="ja-JP" altLang="en-US" sz="1600" dirty="0">
                <a:latin typeface="メイリオ" panose="020B0604030504040204" pitchFamily="50" charset="-128"/>
                <a:ea typeface="メイリオ" panose="020B0604030504040204" pitchFamily="50" charset="-128"/>
              </a:rPr>
              <a:t>川崎駅：たばこ</a:t>
            </a:r>
            <a:r>
              <a:rPr lang="ja-JP" altLang="en-US" sz="1400" spc="-138" dirty="0">
                <a:latin typeface="メイリオ" panose="020B0604030504040204" pitchFamily="50" charset="-128"/>
                <a:ea typeface="メイリオ" panose="020B0604030504040204" pitchFamily="50" charset="-128"/>
              </a:rPr>
              <a:t>（最多であることが多い）</a:t>
            </a:r>
            <a:endParaRPr lang="en-US" altLang="ja-JP" sz="1400" spc="-138" dirty="0">
              <a:latin typeface="メイリオ" panose="020B0604030504040204" pitchFamily="50" charset="-128"/>
              <a:ea typeface="メイリオ" panose="020B0604030504040204" pitchFamily="50" charset="-128"/>
            </a:endParaRPr>
          </a:p>
          <a:p>
            <a:pPr lvl="1">
              <a:lnSpc>
                <a:spcPct val="100000"/>
              </a:lnSpc>
            </a:pPr>
            <a:r>
              <a:rPr lang="ja-JP" altLang="en-US" sz="1600" dirty="0">
                <a:latin typeface="メイリオ" panose="020B0604030504040204" pitchFamily="50" charset="-128"/>
                <a:ea typeface="メイリオ" panose="020B0604030504040204" pitchFamily="50" charset="-128"/>
              </a:rPr>
              <a:t>鷺沼駅：ガム</a:t>
            </a:r>
          </a:p>
          <a:p>
            <a:pPr lvl="1">
              <a:lnSpc>
                <a:spcPct val="100000"/>
              </a:lnSpc>
            </a:pPr>
            <a:r>
              <a:rPr lang="ja-JP" altLang="en-US" sz="1600" dirty="0">
                <a:latin typeface="メイリオ" panose="020B0604030504040204" pitchFamily="50" charset="-128"/>
                <a:ea typeface="メイリオ" panose="020B0604030504040204" pitchFamily="50" charset="-128"/>
              </a:rPr>
              <a:t>新百合ヶ丘駅： 「その他」</a:t>
            </a:r>
          </a:p>
          <a:p>
            <a:pPr lvl="3">
              <a:lnSpc>
                <a:spcPct val="100000"/>
              </a:lnSpc>
            </a:pPr>
            <a:endParaRPr lang="en-US" altLang="ja-JP" sz="1100" dirty="0">
              <a:latin typeface="メイリオ" panose="020B0604030504040204" pitchFamily="50" charset="-128"/>
              <a:ea typeface="メイリオ" panose="020B0604030504040204" pitchFamily="50" charset="-128"/>
            </a:endParaRPr>
          </a:p>
          <a:p>
            <a:pPr>
              <a:lnSpc>
                <a:spcPct val="100000"/>
              </a:lnSpc>
            </a:pPr>
            <a:r>
              <a:rPr lang="ja-JP" altLang="en-US" sz="1800" dirty="0">
                <a:latin typeface="メイリオ" panose="020B0604030504040204" pitchFamily="50" charset="-128"/>
                <a:ea typeface="メイリオ" panose="020B0604030504040204" pitchFamily="50" charset="-128"/>
              </a:rPr>
              <a:t>どの場所でも、ゴミがよく捨てられる場所がある</a:t>
            </a:r>
            <a:endParaRPr lang="en-US" altLang="ja-JP" sz="1800" dirty="0">
              <a:latin typeface="メイリオ" panose="020B0604030504040204" pitchFamily="50" charset="-128"/>
              <a:ea typeface="メイリオ" panose="020B0604030504040204" pitchFamily="50" charset="-128"/>
            </a:endParaRPr>
          </a:p>
          <a:p>
            <a:pPr lvl="1">
              <a:lnSpc>
                <a:spcPct val="100000"/>
              </a:lnSpc>
            </a:pPr>
            <a:r>
              <a:rPr lang="ja-JP" altLang="en-US" sz="1600" dirty="0">
                <a:latin typeface="メイリオ" panose="020B0604030504040204" pitchFamily="50" charset="-128"/>
                <a:ea typeface="メイリオ" panose="020B0604030504040204" pitchFamily="50" charset="-128"/>
              </a:rPr>
              <a:t>ゴミを呼び寄せる場所や「デザイン」があるのでは？</a:t>
            </a:r>
            <a:endParaRPr lang="en-US" altLang="ja-JP" sz="1600" dirty="0">
              <a:latin typeface="メイリオ" panose="020B0604030504040204" pitchFamily="50" charset="-128"/>
              <a:ea typeface="メイリオ" panose="020B0604030504040204" pitchFamily="50" charset="-128"/>
            </a:endParaRPr>
          </a:p>
          <a:p>
            <a:pPr lvl="2">
              <a:lnSpc>
                <a:spcPct val="100000"/>
              </a:lnSpc>
            </a:pPr>
            <a:endParaRPr lang="en-US" altLang="ja-JP" sz="1400" dirty="0">
              <a:latin typeface="メイリオ" panose="020B0604030504040204" pitchFamily="50" charset="-128"/>
              <a:ea typeface="メイリオ" panose="020B0604030504040204" pitchFamily="50" charset="-128"/>
            </a:endParaRPr>
          </a:p>
          <a:p>
            <a:pPr>
              <a:lnSpc>
                <a:spcPct val="100000"/>
              </a:lnSpc>
            </a:pPr>
            <a:r>
              <a:rPr lang="ja-JP" altLang="en-US" sz="1800" dirty="0">
                <a:latin typeface="メイリオ" panose="020B0604030504040204" pitchFamily="50" charset="-128"/>
                <a:ea typeface="メイリオ" panose="020B0604030504040204" pitchFamily="50" charset="-128"/>
              </a:rPr>
              <a:t>対話を行うための工夫</a:t>
            </a:r>
            <a:endParaRPr lang="en-US" altLang="ja-JP" sz="1800" dirty="0">
              <a:latin typeface="メイリオ" panose="020B0604030504040204" pitchFamily="50" charset="-128"/>
              <a:ea typeface="メイリオ" panose="020B0604030504040204" pitchFamily="50" charset="-128"/>
            </a:endParaRPr>
          </a:p>
          <a:p>
            <a:pPr lvl="1">
              <a:lnSpc>
                <a:spcPct val="100000"/>
              </a:lnSpc>
            </a:pPr>
            <a:r>
              <a:rPr lang="ja-JP" altLang="en-US" sz="1600" dirty="0">
                <a:latin typeface="メイリオ" panose="020B0604030504040204" pitchFamily="50" charset="-128"/>
                <a:ea typeface="メイリオ" panose="020B0604030504040204" pitchFamily="50" charset="-128"/>
              </a:rPr>
              <a:t>種類別、見えやすい／見えにくい場所に分けて定量把握</a:t>
            </a:r>
            <a:endParaRPr lang="en-US" altLang="ja-JP" sz="1600" dirty="0">
              <a:latin typeface="メイリオ" panose="020B0604030504040204" pitchFamily="50" charset="-128"/>
              <a:ea typeface="メイリオ" panose="020B0604030504040204" pitchFamily="50" charset="-128"/>
            </a:endParaRPr>
          </a:p>
          <a:p>
            <a:pPr lvl="1">
              <a:lnSpc>
                <a:spcPct val="100000"/>
              </a:lnSpc>
            </a:pPr>
            <a:r>
              <a:rPr lang="ja-JP" altLang="en-US" sz="1600" dirty="0">
                <a:latin typeface="メイリオ" panose="020B0604030504040204" pitchFamily="50" charset="-128"/>
                <a:ea typeface="メイリオ" panose="020B0604030504040204" pitchFamily="50" charset="-128"/>
              </a:rPr>
              <a:t>地図上に表現し、他地域とも比較</a:t>
            </a:r>
            <a:endParaRPr lang="en-US" altLang="ja-JP" sz="1600" dirty="0">
              <a:latin typeface="メイリオ" panose="020B0604030504040204" pitchFamily="50" charset="-128"/>
              <a:ea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pPr defTabSz="457200" fontAlgn="auto">
              <a:spcBef>
                <a:spcPts val="0"/>
              </a:spcBef>
              <a:spcAft>
                <a:spcPts val="0"/>
              </a:spcAft>
            </a:pPr>
            <a:fld id="{F173F08A-5CFF-406F-B53F-A8DE79C2C426}" type="slidenum">
              <a:rPr lang="ja-JP" altLang="en-US">
                <a:solidFill>
                  <a:prstClr val="black">
                    <a:tint val="75000"/>
                  </a:prstClr>
                </a:solidFill>
                <a:latin typeface="Calibri" panose="020F0502020204030204"/>
                <a:ea typeface="メイリオ" panose="020B0604030504040204" pitchFamily="50" charset="-128"/>
                <a:cs typeface="+mn-cs"/>
              </a:rPr>
              <a:pPr defTabSz="457200" fontAlgn="auto">
                <a:spcBef>
                  <a:spcPts val="0"/>
                </a:spcBef>
                <a:spcAft>
                  <a:spcPts val="0"/>
                </a:spcAft>
              </a:pPr>
              <a:t>60</a:t>
            </a:fld>
            <a:endParaRPr lang="ja-JP" altLang="en-US">
              <a:solidFill>
                <a:prstClr val="black">
                  <a:tint val="75000"/>
                </a:prstClr>
              </a:solidFill>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14988600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E63AB69E-A537-46C0-9C6B-D118EFA96729}" type="slidenum">
              <a:rPr lang="ja-JP" altLang="en-US" smtClean="0"/>
              <a:pPr>
                <a:defRPr/>
              </a:pPr>
              <a:t>61</a:t>
            </a:fld>
            <a:endParaRPr lang="en-US" altLang="ja-JP"/>
          </a:p>
        </p:txBody>
      </p:sp>
      <p:sp>
        <p:nvSpPr>
          <p:cNvPr id="5" name="サブタイトル 1"/>
          <p:cNvSpPr txBox="1">
            <a:spLocks/>
          </p:cNvSpPr>
          <p:nvPr/>
        </p:nvSpPr>
        <p:spPr>
          <a:xfrm>
            <a:off x="275983" y="4141751"/>
            <a:ext cx="8064896" cy="683454"/>
          </a:xfrm>
          <a:prstGeom prst="rect">
            <a:avLst/>
          </a:prstGeom>
          <a:ln w="9525">
            <a:headEnd/>
            <a:tailEnd/>
          </a:ln>
        </p:spPr>
        <p:txBody>
          <a:bodyPr/>
          <a:lstStyle>
            <a:lvl1pPr marL="325438" indent="-325438" algn="l" defTabSz="971550" rtl="0" eaLnBrk="0" fontAlgn="base" hangingPunct="0">
              <a:spcBef>
                <a:spcPct val="50000"/>
              </a:spcBef>
              <a:spcAft>
                <a:spcPct val="0"/>
              </a:spcAft>
              <a:buClr>
                <a:srgbClr val="00B0F0"/>
              </a:buClr>
              <a:buFont typeface="Wingdings" panose="05000000000000000000" pitchFamily="2" charset="2"/>
              <a:buChar char="n"/>
              <a:tabLst>
                <a:tab pos="774700" algn="l"/>
              </a:tabLst>
              <a:defRPr kumimoji="1" sz="2000">
                <a:solidFill>
                  <a:schemeClr val="bg2"/>
                </a:solidFill>
                <a:latin typeface="メイリオ" pitchFamily="50" charset="-128"/>
                <a:ea typeface="メイリオ" pitchFamily="50" charset="-128"/>
                <a:cs typeface="メイリオ" pitchFamily="50" charset="-128"/>
              </a:defRPr>
            </a:lvl1pPr>
            <a:lvl2pPr marL="533400" indent="-177800" algn="l" defTabSz="971550" rtl="0" eaLnBrk="0" fontAlgn="base" hangingPunct="0">
              <a:spcBef>
                <a:spcPct val="35000"/>
              </a:spcBef>
              <a:spcAft>
                <a:spcPct val="0"/>
              </a:spcAft>
              <a:buClr>
                <a:srgbClr val="00B0F0"/>
              </a:buClr>
              <a:buSzPct val="75000"/>
              <a:buFont typeface="Wingdings" panose="05000000000000000000" pitchFamily="2" charset="2"/>
              <a:buChar char="l"/>
              <a:tabLst>
                <a:tab pos="533400" algn="l"/>
              </a:tabLst>
              <a:defRPr kumimoji="1" sz="1600">
                <a:solidFill>
                  <a:schemeClr val="bg2"/>
                </a:solidFill>
                <a:latin typeface="メイリオ" pitchFamily="50" charset="-128"/>
                <a:ea typeface="メイリオ" pitchFamily="50" charset="-128"/>
                <a:cs typeface="メイリオ" pitchFamily="50" charset="-128"/>
              </a:defRPr>
            </a:lvl2pPr>
            <a:lvl3pPr marL="622300" indent="-88900" algn="l" defTabSz="971550" rtl="0" eaLnBrk="0" fontAlgn="base" hangingPunct="0">
              <a:spcBef>
                <a:spcPct val="20000"/>
              </a:spcBef>
              <a:spcAft>
                <a:spcPct val="0"/>
              </a:spcAft>
              <a:buClr>
                <a:srgbClr val="00B0F0"/>
              </a:buClr>
              <a:buFont typeface="Wingdings" panose="05000000000000000000" pitchFamily="2" charset="2"/>
              <a:buChar char="Ø"/>
              <a:tabLst>
                <a:tab pos="622300" algn="l"/>
              </a:tabLst>
              <a:defRPr kumimoji="1" sz="1500">
                <a:solidFill>
                  <a:schemeClr val="bg2"/>
                </a:solidFill>
                <a:latin typeface="メイリオ" pitchFamily="50" charset="-128"/>
                <a:ea typeface="メイリオ" pitchFamily="50" charset="-128"/>
                <a:cs typeface="メイリオ" pitchFamily="50" charset="-128"/>
              </a:defRPr>
            </a:lvl3pPr>
            <a:lvl4pPr marL="923925" indent="-200025" algn="l" defTabSz="971550" rtl="0" eaLnBrk="0" fontAlgn="base" hangingPunct="0">
              <a:spcBef>
                <a:spcPct val="20000"/>
              </a:spcBef>
              <a:spcAft>
                <a:spcPct val="0"/>
              </a:spcAft>
              <a:buClr>
                <a:srgbClr val="00B0F0"/>
              </a:buClr>
              <a:buFont typeface="Wingdings" panose="05000000000000000000" pitchFamily="2" charset="2"/>
              <a:buChar char="ü"/>
              <a:tabLst>
                <a:tab pos="923925" algn="l"/>
              </a:tabLst>
              <a:defRPr kumimoji="1" sz="1300">
                <a:solidFill>
                  <a:schemeClr val="bg2"/>
                </a:solidFill>
                <a:latin typeface="メイリオ" pitchFamily="50" charset="-128"/>
                <a:ea typeface="メイリオ" pitchFamily="50" charset="-128"/>
                <a:cs typeface="メイリオ" pitchFamily="50" charset="-128"/>
              </a:defRPr>
            </a:lvl4pPr>
            <a:lvl5pPr marL="1160463" indent="-171450" algn="l" defTabSz="971550" rtl="0" eaLnBrk="0" fontAlgn="base" hangingPunct="0">
              <a:spcBef>
                <a:spcPct val="20000"/>
              </a:spcBef>
              <a:spcAft>
                <a:spcPct val="0"/>
              </a:spcAft>
              <a:buClr>
                <a:srgbClr val="00B0F0"/>
              </a:buClr>
              <a:buFont typeface="Arial" panose="020B0604020202020204" pitchFamily="34" charset="0"/>
              <a:buChar char="•"/>
              <a:tabLst>
                <a:tab pos="989013" algn="l"/>
              </a:tabLst>
              <a:defRPr kumimoji="1" sz="1200">
                <a:solidFill>
                  <a:schemeClr val="bg2"/>
                </a:solidFill>
                <a:latin typeface="メイリオ" pitchFamily="50" charset="-128"/>
                <a:ea typeface="メイリオ" pitchFamily="50" charset="-128"/>
                <a:cs typeface="メイリオ" pitchFamily="50" charset="-128"/>
              </a:defRPr>
            </a:lvl5pPr>
            <a:lvl6pPr marL="2322369"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6pPr>
            <a:lvl7pPr marL="2658640"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7pPr>
            <a:lvl8pPr marL="2994910"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8pPr>
            <a:lvl9pPr marL="3331181"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9pPr>
          </a:lstStyle>
          <a:p>
            <a:pPr eaLnBrk="1" hangingPunct="1">
              <a:buFont typeface="平成明朝"/>
              <a:buNone/>
            </a:pPr>
            <a:r>
              <a:rPr lang="ja-JP" altLang="en-US" b="1" kern="0" dirty="0"/>
              <a:t>国際大学 グローバル・コミュニケーション・センター（</a:t>
            </a:r>
            <a:r>
              <a:rPr lang="en-US" altLang="ja-JP" b="1" kern="0" dirty="0"/>
              <a:t>GLOCOM</a:t>
            </a:r>
            <a:r>
              <a:rPr lang="ja-JP" altLang="en-US" b="1" kern="0" dirty="0"/>
              <a:t>）</a:t>
            </a:r>
          </a:p>
        </p:txBody>
      </p:sp>
      <p:sp>
        <p:nvSpPr>
          <p:cNvPr id="6" name="タイトル 2"/>
          <p:cNvSpPr txBox="1">
            <a:spLocks/>
          </p:cNvSpPr>
          <p:nvPr/>
        </p:nvSpPr>
        <p:spPr bwMode="auto">
          <a:xfrm>
            <a:off x="309109" y="1950441"/>
            <a:ext cx="7185025" cy="97270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971550" rtl="0" eaLnBrk="0" fontAlgn="base" hangingPunct="0">
              <a:spcBef>
                <a:spcPct val="0"/>
              </a:spcBef>
              <a:spcAft>
                <a:spcPct val="0"/>
              </a:spcAft>
              <a:defRPr kumimoji="1" sz="2600">
                <a:solidFill>
                  <a:schemeClr val="bg2"/>
                </a:solidFill>
                <a:latin typeface="メイリオ" panose="020B0604030504040204" pitchFamily="50" charset="-128"/>
                <a:ea typeface="メイリオ" panose="020B0604030504040204" pitchFamily="50" charset="-128"/>
                <a:cs typeface="メイリオ" panose="020B0604030504040204" pitchFamily="50" charset="-128"/>
              </a:defRPr>
            </a:lvl1pPr>
            <a:lvl2pPr algn="l" defTabSz="971550" rtl="0" eaLnBrk="0" fontAlgn="base" hangingPunct="0">
              <a:spcBef>
                <a:spcPct val="0"/>
              </a:spcBef>
              <a:spcAft>
                <a:spcPct val="0"/>
              </a:spcAft>
              <a:defRPr kumimoji="1" sz="2600">
                <a:solidFill>
                  <a:srgbClr val="404040"/>
                </a:solidFill>
                <a:latin typeface="メイリオ" pitchFamily="50" charset="-128"/>
                <a:ea typeface="メイリオ" pitchFamily="50" charset="-128"/>
                <a:cs typeface="メイリオ" pitchFamily="50" charset="-128"/>
              </a:defRPr>
            </a:lvl2pPr>
            <a:lvl3pPr algn="l" defTabSz="971550" rtl="0" eaLnBrk="0" fontAlgn="base" hangingPunct="0">
              <a:spcBef>
                <a:spcPct val="0"/>
              </a:spcBef>
              <a:spcAft>
                <a:spcPct val="0"/>
              </a:spcAft>
              <a:defRPr kumimoji="1" sz="2600">
                <a:solidFill>
                  <a:srgbClr val="404040"/>
                </a:solidFill>
                <a:latin typeface="メイリオ" pitchFamily="50" charset="-128"/>
                <a:ea typeface="メイリオ" pitchFamily="50" charset="-128"/>
                <a:cs typeface="メイリオ" pitchFamily="50" charset="-128"/>
              </a:defRPr>
            </a:lvl3pPr>
            <a:lvl4pPr algn="l" defTabSz="971550" rtl="0" eaLnBrk="0" fontAlgn="base" hangingPunct="0">
              <a:spcBef>
                <a:spcPct val="0"/>
              </a:spcBef>
              <a:spcAft>
                <a:spcPct val="0"/>
              </a:spcAft>
              <a:defRPr kumimoji="1" sz="2600">
                <a:solidFill>
                  <a:srgbClr val="404040"/>
                </a:solidFill>
                <a:latin typeface="メイリオ" pitchFamily="50" charset="-128"/>
                <a:ea typeface="メイリオ" pitchFamily="50" charset="-128"/>
                <a:cs typeface="メイリオ" pitchFamily="50" charset="-128"/>
              </a:defRPr>
            </a:lvl4pPr>
            <a:lvl5pPr algn="l" defTabSz="971550" rtl="0" eaLnBrk="0" fontAlgn="base" hangingPunct="0">
              <a:spcBef>
                <a:spcPct val="0"/>
              </a:spcBef>
              <a:spcAft>
                <a:spcPct val="0"/>
              </a:spcAft>
              <a:defRPr kumimoji="1" sz="2600">
                <a:solidFill>
                  <a:srgbClr val="404040"/>
                </a:solidFill>
                <a:latin typeface="メイリオ" pitchFamily="50" charset="-128"/>
                <a:ea typeface="メイリオ" pitchFamily="50" charset="-128"/>
                <a:cs typeface="メイリオ" pitchFamily="50" charset="-128"/>
              </a:defRPr>
            </a:lvl5pPr>
            <a:lvl6pPr marL="336271" algn="l" defTabSz="972616" rtl="0" fontAlgn="base">
              <a:spcBef>
                <a:spcPct val="0"/>
              </a:spcBef>
              <a:spcAft>
                <a:spcPct val="0"/>
              </a:spcAft>
              <a:defRPr kumimoji="1" sz="3500">
                <a:solidFill>
                  <a:schemeClr val="tx1"/>
                </a:solidFill>
                <a:latin typeface="ＤＦＧ平成ゴシック体W7" pitchFamily="50" charset="-128"/>
                <a:ea typeface="ＤＦＧ平成ゴシック体W7" pitchFamily="50" charset="-128"/>
              </a:defRPr>
            </a:lvl6pPr>
            <a:lvl7pPr marL="672541" algn="l" defTabSz="972616" rtl="0" fontAlgn="base">
              <a:spcBef>
                <a:spcPct val="0"/>
              </a:spcBef>
              <a:spcAft>
                <a:spcPct val="0"/>
              </a:spcAft>
              <a:defRPr kumimoji="1" sz="3500">
                <a:solidFill>
                  <a:schemeClr val="tx1"/>
                </a:solidFill>
                <a:latin typeface="ＤＦＧ平成ゴシック体W7" pitchFamily="50" charset="-128"/>
                <a:ea typeface="ＤＦＧ平成ゴシック体W7" pitchFamily="50" charset="-128"/>
              </a:defRPr>
            </a:lvl7pPr>
            <a:lvl8pPr marL="1008812" algn="l" defTabSz="972616" rtl="0" fontAlgn="base">
              <a:spcBef>
                <a:spcPct val="0"/>
              </a:spcBef>
              <a:spcAft>
                <a:spcPct val="0"/>
              </a:spcAft>
              <a:defRPr kumimoji="1" sz="3500">
                <a:solidFill>
                  <a:schemeClr val="tx1"/>
                </a:solidFill>
                <a:latin typeface="ＤＦＧ平成ゴシック体W7" pitchFamily="50" charset="-128"/>
                <a:ea typeface="ＤＦＧ平成ゴシック体W7" pitchFamily="50" charset="-128"/>
              </a:defRPr>
            </a:lvl8pPr>
            <a:lvl9pPr marL="1345082" algn="l" defTabSz="972616" rtl="0" fontAlgn="base">
              <a:spcBef>
                <a:spcPct val="0"/>
              </a:spcBef>
              <a:spcAft>
                <a:spcPct val="0"/>
              </a:spcAft>
              <a:defRPr kumimoji="1" sz="3500">
                <a:solidFill>
                  <a:schemeClr val="tx1"/>
                </a:solidFill>
                <a:latin typeface="ＤＦＧ平成ゴシック体W7" pitchFamily="50" charset="-128"/>
                <a:ea typeface="ＤＦＧ平成ゴシック体W7" pitchFamily="50" charset="-128"/>
              </a:defRPr>
            </a:lvl9pPr>
          </a:lstStyle>
          <a:p>
            <a:r>
              <a:rPr lang="ja-JP" altLang="en-US" sz="3600" b="1" kern="0" dirty="0"/>
              <a:t>マチのデザインについて話そう</a:t>
            </a:r>
            <a:br>
              <a:rPr lang="en-US" altLang="ja-JP" sz="2800" b="1" kern="0" dirty="0"/>
            </a:br>
            <a:r>
              <a:rPr lang="en-US" altLang="ja-JP" sz="2400" b="1" kern="0" dirty="0"/>
              <a:t>  </a:t>
            </a:r>
            <a:r>
              <a:rPr lang="ja-JP" altLang="en-US" sz="2000" b="1" kern="0" dirty="0"/>
              <a:t>～ 身近な環境を知り、協力してコミュニティを</a:t>
            </a:r>
            <a:br>
              <a:rPr lang="ja-JP" altLang="en-US" sz="2000" b="1" kern="0" dirty="0"/>
            </a:br>
            <a:r>
              <a:rPr lang="ja-JP" altLang="en-US" sz="2000" b="1" kern="0" dirty="0"/>
              <a:t>　　　　　　　　　　　　　　　　育てていくための手引書～</a:t>
            </a:r>
            <a:endParaRPr lang="ja-JP" altLang="en-US" sz="2800" b="1" kern="0" dirty="0"/>
          </a:p>
        </p:txBody>
      </p:sp>
      <p:sp>
        <p:nvSpPr>
          <p:cNvPr id="7" name="正方形/長方形 6"/>
          <p:cNvSpPr/>
          <p:nvPr/>
        </p:nvSpPr>
        <p:spPr>
          <a:xfrm>
            <a:off x="2048100" y="5892788"/>
            <a:ext cx="7560840" cy="584775"/>
          </a:xfrm>
          <a:prstGeom prst="rect">
            <a:avLst/>
          </a:prstGeom>
          <a:ln>
            <a:solidFill>
              <a:schemeClr val="bg2"/>
            </a:solidFill>
            <a:prstDash val="sysDash"/>
          </a:ln>
        </p:spPr>
        <p:txBody>
          <a:bodyPr wrap="square">
            <a:spAutoFit/>
          </a:bodyPr>
          <a:lstStyle/>
          <a:p>
            <a:r>
              <a:rPr lang="ja-JP" altLang="en-US" sz="1600" dirty="0">
                <a:solidFill>
                  <a:schemeClr val="bg2"/>
                </a:solidFill>
                <a:latin typeface="Meiryo UI" panose="020B0604030504040204" pitchFamily="50" charset="-128"/>
                <a:ea typeface="Meiryo UI" panose="020B0604030504040204" pitchFamily="50" charset="-128"/>
                <a:cs typeface="Meiryo UI" panose="020B0604030504040204" pitchFamily="50" charset="-128"/>
              </a:rPr>
              <a:t>本書は、クリエイティブ・コモンズ 表示</a:t>
            </a:r>
            <a:r>
              <a:rPr lang="en-US" altLang="ja-JP" sz="1600" dirty="0">
                <a:solidFill>
                  <a:schemeClr val="bg2"/>
                </a:solidFill>
                <a:latin typeface="Meiryo UI" panose="020B0604030504040204" pitchFamily="50" charset="-128"/>
                <a:ea typeface="Meiryo UI" panose="020B0604030504040204" pitchFamily="50" charset="-128"/>
                <a:cs typeface="Meiryo UI" panose="020B0604030504040204" pitchFamily="50" charset="-128"/>
              </a:rPr>
              <a:t>4.0</a:t>
            </a:r>
            <a:r>
              <a:rPr lang="ja-JP" altLang="en-US" sz="1600" dirty="0">
                <a:solidFill>
                  <a:schemeClr val="bg2"/>
                </a:solidFill>
                <a:latin typeface="Meiryo UI" panose="020B0604030504040204" pitchFamily="50" charset="-128"/>
                <a:ea typeface="Meiryo UI" panose="020B0604030504040204" pitchFamily="50" charset="-128"/>
                <a:cs typeface="Meiryo UI" panose="020B0604030504040204" pitchFamily="50" charset="-128"/>
              </a:rPr>
              <a:t> 国際 </a:t>
            </a:r>
            <a:r>
              <a:rPr lang="en-US" altLang="ja-JP" sz="1600" dirty="0">
                <a:solidFill>
                  <a:schemeClr val="bg2"/>
                </a:solidFill>
                <a:latin typeface="Meiryo UI" panose="020B0604030504040204" pitchFamily="50" charset="-128"/>
                <a:ea typeface="Meiryo UI" panose="020B0604030504040204" pitchFamily="50" charset="-128"/>
                <a:cs typeface="Meiryo UI" panose="020B0604030504040204" pitchFamily="50" charset="-128"/>
              </a:rPr>
              <a:t>(CC BY 4.0) </a:t>
            </a:r>
            <a:r>
              <a:rPr lang="ja-JP" altLang="en-US" sz="1600" dirty="0">
                <a:solidFill>
                  <a:schemeClr val="bg2"/>
                </a:solidFill>
                <a:latin typeface="Meiryo UI" panose="020B0604030504040204" pitchFamily="50" charset="-128"/>
                <a:ea typeface="Meiryo UI" panose="020B0604030504040204" pitchFamily="50" charset="-128"/>
                <a:cs typeface="Meiryo UI" panose="020B0604030504040204" pitchFamily="50" charset="-128"/>
              </a:rPr>
              <a:t>にしたがって利用いただけます。</a:t>
            </a:r>
            <a:endParaRPr lang="en-US" altLang="ja-JP" sz="1600" dirty="0">
              <a:solidFill>
                <a:schemeClr val="bg2"/>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a:solidFill>
                  <a:schemeClr val="bg2"/>
                </a:solidFill>
                <a:latin typeface="Meiryo UI" panose="020B0604030504040204" pitchFamily="50" charset="-128"/>
                <a:ea typeface="Meiryo UI" panose="020B0604030504040204" pitchFamily="50" charset="-128"/>
                <a:cs typeface="Meiryo UI" panose="020B0604030504040204" pitchFamily="50" charset="-128"/>
              </a:rPr>
              <a:t> (http://creativecommons.org/licenses/by/4.0/legalcode.ja )</a:t>
            </a:r>
            <a:endParaRPr lang="ja-JP" altLang="en-US" sz="1600" dirty="0">
              <a:solidFill>
                <a:schemeClr val="bg2"/>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図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80269" y="5892788"/>
            <a:ext cx="1690696" cy="596716"/>
          </a:xfrm>
          <a:prstGeom prst="rect">
            <a:avLst/>
          </a:prstGeom>
          <a:noFill/>
          <a:ln w="9525">
            <a:noFill/>
            <a:miter lim="800000"/>
            <a:headEnd/>
            <a:tailEnd/>
          </a:ln>
        </p:spPr>
      </p:pic>
      <p:pic>
        <p:nvPicPr>
          <p:cNvPr id="9" name="Picture 2" descr="C:\Users\gorumon\Dropbox\【project】GLOCOM\【subproject】川崎市環境総合研究所\2015年度\2015年度申請書\ワークショップ\ワークショップ4（2月13日）\12484663_1709570069288944_8242415101266821511_o.jpg"/>
          <p:cNvPicPr>
            <a:picLocks noChangeAspect="1" noChangeArrowheads="1"/>
          </p:cNvPicPr>
          <p:nvPr/>
        </p:nvPicPr>
        <p:blipFill rotWithShape="1">
          <a:blip r:embed="rId3" cstate="screen">
            <a:duotone>
              <a:schemeClr val="bg2">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p:blipFill>
        <p:spPr bwMode="auto">
          <a:xfrm>
            <a:off x="7849333" y="1488682"/>
            <a:ext cx="1853467" cy="200464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サブタイトル 1"/>
          <p:cNvSpPr txBox="1">
            <a:spLocks/>
          </p:cNvSpPr>
          <p:nvPr/>
        </p:nvSpPr>
        <p:spPr>
          <a:xfrm>
            <a:off x="301868" y="4825205"/>
            <a:ext cx="9523749" cy="683454"/>
          </a:xfrm>
          <a:prstGeom prst="rect">
            <a:avLst/>
          </a:prstGeom>
          <a:ln w="9525">
            <a:headEnd/>
            <a:tailEnd/>
          </a:ln>
        </p:spPr>
        <p:txBody>
          <a:bodyPr/>
          <a:lstStyle>
            <a:lvl1pPr marL="325438" indent="-325438" algn="l" defTabSz="971550" rtl="0" eaLnBrk="0" fontAlgn="base" hangingPunct="0">
              <a:spcBef>
                <a:spcPct val="50000"/>
              </a:spcBef>
              <a:spcAft>
                <a:spcPct val="0"/>
              </a:spcAft>
              <a:buClr>
                <a:srgbClr val="00B0F0"/>
              </a:buClr>
              <a:buFont typeface="Wingdings" panose="05000000000000000000" pitchFamily="2" charset="2"/>
              <a:buChar char="n"/>
              <a:tabLst>
                <a:tab pos="774700" algn="l"/>
              </a:tabLst>
              <a:defRPr kumimoji="1" sz="2000">
                <a:solidFill>
                  <a:schemeClr val="bg2"/>
                </a:solidFill>
                <a:latin typeface="メイリオ" pitchFamily="50" charset="-128"/>
                <a:ea typeface="メイリオ" pitchFamily="50" charset="-128"/>
                <a:cs typeface="メイリオ" pitchFamily="50" charset="-128"/>
              </a:defRPr>
            </a:lvl1pPr>
            <a:lvl2pPr marL="533400" indent="-177800" algn="l" defTabSz="971550" rtl="0" eaLnBrk="0" fontAlgn="base" hangingPunct="0">
              <a:spcBef>
                <a:spcPct val="35000"/>
              </a:spcBef>
              <a:spcAft>
                <a:spcPct val="0"/>
              </a:spcAft>
              <a:buClr>
                <a:srgbClr val="00B0F0"/>
              </a:buClr>
              <a:buSzPct val="75000"/>
              <a:buFont typeface="Wingdings" panose="05000000000000000000" pitchFamily="2" charset="2"/>
              <a:buChar char="l"/>
              <a:tabLst>
                <a:tab pos="533400" algn="l"/>
              </a:tabLst>
              <a:defRPr kumimoji="1" sz="1600">
                <a:solidFill>
                  <a:schemeClr val="bg2"/>
                </a:solidFill>
                <a:latin typeface="メイリオ" pitchFamily="50" charset="-128"/>
                <a:ea typeface="メイリオ" pitchFamily="50" charset="-128"/>
                <a:cs typeface="メイリオ" pitchFamily="50" charset="-128"/>
              </a:defRPr>
            </a:lvl2pPr>
            <a:lvl3pPr marL="622300" indent="-88900" algn="l" defTabSz="971550" rtl="0" eaLnBrk="0" fontAlgn="base" hangingPunct="0">
              <a:spcBef>
                <a:spcPct val="20000"/>
              </a:spcBef>
              <a:spcAft>
                <a:spcPct val="0"/>
              </a:spcAft>
              <a:buClr>
                <a:srgbClr val="00B0F0"/>
              </a:buClr>
              <a:buFont typeface="Wingdings" panose="05000000000000000000" pitchFamily="2" charset="2"/>
              <a:buChar char="Ø"/>
              <a:tabLst>
                <a:tab pos="622300" algn="l"/>
              </a:tabLst>
              <a:defRPr kumimoji="1" sz="1500">
                <a:solidFill>
                  <a:schemeClr val="bg2"/>
                </a:solidFill>
                <a:latin typeface="メイリオ" pitchFamily="50" charset="-128"/>
                <a:ea typeface="メイリオ" pitchFamily="50" charset="-128"/>
                <a:cs typeface="メイリオ" pitchFamily="50" charset="-128"/>
              </a:defRPr>
            </a:lvl3pPr>
            <a:lvl4pPr marL="923925" indent="-200025" algn="l" defTabSz="971550" rtl="0" eaLnBrk="0" fontAlgn="base" hangingPunct="0">
              <a:spcBef>
                <a:spcPct val="20000"/>
              </a:spcBef>
              <a:spcAft>
                <a:spcPct val="0"/>
              </a:spcAft>
              <a:buClr>
                <a:srgbClr val="00B0F0"/>
              </a:buClr>
              <a:buFont typeface="Wingdings" panose="05000000000000000000" pitchFamily="2" charset="2"/>
              <a:buChar char="ü"/>
              <a:tabLst>
                <a:tab pos="923925" algn="l"/>
              </a:tabLst>
              <a:defRPr kumimoji="1" sz="1300">
                <a:solidFill>
                  <a:schemeClr val="bg2"/>
                </a:solidFill>
                <a:latin typeface="メイリオ" pitchFamily="50" charset="-128"/>
                <a:ea typeface="メイリオ" pitchFamily="50" charset="-128"/>
                <a:cs typeface="メイリオ" pitchFamily="50" charset="-128"/>
              </a:defRPr>
            </a:lvl4pPr>
            <a:lvl5pPr marL="1160463" indent="-171450" algn="l" defTabSz="971550" rtl="0" eaLnBrk="0" fontAlgn="base" hangingPunct="0">
              <a:spcBef>
                <a:spcPct val="20000"/>
              </a:spcBef>
              <a:spcAft>
                <a:spcPct val="0"/>
              </a:spcAft>
              <a:buClr>
                <a:srgbClr val="00B0F0"/>
              </a:buClr>
              <a:buFont typeface="Arial" panose="020B0604020202020204" pitchFamily="34" charset="0"/>
              <a:buChar char="•"/>
              <a:tabLst>
                <a:tab pos="989013" algn="l"/>
              </a:tabLst>
              <a:defRPr kumimoji="1" sz="1200">
                <a:solidFill>
                  <a:schemeClr val="bg2"/>
                </a:solidFill>
                <a:latin typeface="メイリオ" pitchFamily="50" charset="-128"/>
                <a:ea typeface="メイリオ" pitchFamily="50" charset="-128"/>
                <a:cs typeface="メイリオ" pitchFamily="50" charset="-128"/>
              </a:defRPr>
            </a:lvl5pPr>
            <a:lvl6pPr marL="2322369"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6pPr>
            <a:lvl7pPr marL="2658640"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7pPr>
            <a:lvl8pPr marL="2994910"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8pPr>
            <a:lvl9pPr marL="3331181" indent="-242862" algn="l" defTabSz="972616" rtl="0" fontAlgn="base">
              <a:spcBef>
                <a:spcPct val="20000"/>
              </a:spcBef>
              <a:spcAft>
                <a:spcPct val="0"/>
              </a:spcAft>
              <a:buClr>
                <a:schemeClr val="tx1"/>
              </a:buClr>
              <a:tabLst>
                <a:tab pos="775291" algn="l"/>
              </a:tabLst>
              <a:defRPr kumimoji="1">
                <a:solidFill>
                  <a:srgbClr val="336699"/>
                </a:solidFill>
                <a:latin typeface="+mn-lt"/>
                <a:ea typeface="ＤＦＧ平成ゴシック体W3" pitchFamily="50" charset="-128"/>
              </a:defRPr>
            </a:lvl9pPr>
          </a:lstStyle>
          <a:p>
            <a:pPr eaLnBrk="1" hangingPunct="1">
              <a:buFont typeface="平成明朝"/>
              <a:buNone/>
            </a:pPr>
            <a:r>
              <a:rPr lang="en-US" altLang="ja-JP" sz="1600" kern="0" dirty="0"/>
              <a:t>※</a:t>
            </a:r>
            <a:r>
              <a:rPr lang="ja-JP" altLang="en-US" sz="1600" kern="0" dirty="0"/>
              <a:t>本書のデザインは、「オープンデータをはじめよう～地方公共団体のための最初の手引書」</a:t>
            </a:r>
            <a:r>
              <a:rPr lang="en-US" altLang="ja-JP" sz="1600" kern="0" dirty="0"/>
              <a:t>by</a:t>
            </a:r>
            <a:r>
              <a:rPr lang="ja-JP" altLang="en-US" sz="1600" kern="0" dirty="0"/>
              <a:t>内閣官房情報通信技術（</a:t>
            </a:r>
            <a:r>
              <a:rPr lang="en-US" altLang="ja-JP" sz="1600" kern="0" dirty="0"/>
              <a:t>IT</a:t>
            </a:r>
            <a:r>
              <a:rPr lang="ja-JP" altLang="en-US" sz="1600" kern="0" dirty="0"/>
              <a:t>）総合戦略室　を改変して使用しました。</a:t>
            </a:r>
            <a:r>
              <a:rPr lang="en-US" altLang="ja-JP" sz="1600" kern="0" dirty="0"/>
              <a:t>http://www.kantei.go.jp/jp/singi/it2/densi/kettei/opendata_tebikisyo.pdf</a:t>
            </a:r>
            <a:endParaRPr lang="ja-JP" altLang="en-US" sz="1600" kern="0" dirty="0"/>
          </a:p>
        </p:txBody>
      </p:sp>
    </p:spTree>
    <p:extLst>
      <p:ext uri="{BB962C8B-B14F-4D97-AF65-F5344CB8AC3E}">
        <p14:creationId xmlns:p14="http://schemas.microsoft.com/office/powerpoint/2010/main" val="3265022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タイトル 4"/>
          <p:cNvSpPr>
            <a:spLocks noGrp="1"/>
          </p:cNvSpPr>
          <p:nvPr>
            <p:ph type="title"/>
          </p:nvPr>
        </p:nvSpPr>
        <p:spPr>
          <a:xfrm>
            <a:off x="2112963" y="2441699"/>
            <a:ext cx="7089775" cy="1563365"/>
          </a:xfrm>
        </p:spPr>
        <p:txBody>
          <a:bodyPr/>
          <a:lstStyle/>
          <a:p>
            <a:r>
              <a:rPr lang="ja-JP" altLang="en-US" sz="3600" dirty="0">
                <a:solidFill>
                  <a:schemeClr val="bg2"/>
                </a:solidFill>
              </a:rPr>
              <a:t>第１章 </a:t>
            </a:r>
            <a:br>
              <a:rPr lang="en-US" altLang="ja-JP" sz="3600" dirty="0">
                <a:solidFill>
                  <a:schemeClr val="bg2"/>
                </a:solidFill>
              </a:rPr>
            </a:br>
            <a:r>
              <a:rPr lang="ja-JP" altLang="en-US" sz="3600" dirty="0"/>
              <a:t>身近な地域の</a:t>
            </a:r>
            <a:r>
              <a:rPr lang="en-US" altLang="ja-JP" sz="3600" dirty="0"/>
              <a:t>【</a:t>
            </a:r>
            <a:r>
              <a:rPr lang="ja-JP" altLang="en-US" sz="3600" dirty="0"/>
              <a:t>過去</a:t>
            </a:r>
            <a:r>
              <a:rPr lang="en-US" altLang="ja-JP" sz="3600" dirty="0"/>
              <a:t>】</a:t>
            </a:r>
            <a:r>
              <a:rPr lang="ja-JP" altLang="en-US" sz="3600" dirty="0"/>
              <a:t>を知ろう</a:t>
            </a:r>
            <a:endParaRPr lang="ja-JP" altLang="en-US" sz="3600" dirty="0">
              <a:solidFill>
                <a:schemeClr val="bg2"/>
              </a:solidFill>
            </a:endParaRPr>
          </a:p>
        </p:txBody>
      </p:sp>
      <p:sp>
        <p:nvSpPr>
          <p:cNvPr id="15362" name="スライド番号プレースホルダー 3"/>
          <p:cNvSpPr>
            <a:spLocks noGrp="1"/>
          </p:cNvSpPr>
          <p:nvPr>
            <p:ph type="sldNum" sz="quarter" idx="10"/>
          </p:nvPr>
        </p:nvSpPr>
        <p:spPr>
          <a:noFill/>
        </p:spPr>
        <p:txBody>
          <a:bodyPr/>
          <a:lstStyle/>
          <a:p>
            <a:fld id="{05BF1BFE-F352-43D6-AF89-C9933BAAD653}" type="slidenum">
              <a:rPr lang="ja-JP" altLang="en-US" smtClean="0"/>
              <a:pPr/>
              <a:t>7</a:t>
            </a:fld>
            <a:endParaRPr lang="en-US" altLang="ja-JP"/>
          </a:p>
        </p:txBody>
      </p:sp>
      <p:sp>
        <p:nvSpPr>
          <p:cNvPr id="4" name="タイトル 4"/>
          <p:cNvSpPr txBox="1">
            <a:spLocks/>
          </p:cNvSpPr>
          <p:nvPr/>
        </p:nvSpPr>
        <p:spPr bwMode="auto">
          <a:xfrm>
            <a:off x="2144687" y="3840683"/>
            <a:ext cx="7089775" cy="95646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971550" rtl="0" eaLnBrk="0" fontAlgn="base" hangingPunct="0">
              <a:spcBef>
                <a:spcPct val="0"/>
              </a:spcBef>
              <a:spcAft>
                <a:spcPct val="0"/>
              </a:spcAft>
              <a:defRPr kumimoji="1" sz="4400" b="0" cap="none">
                <a:solidFill>
                  <a:schemeClr val="bg2"/>
                </a:solidFill>
                <a:latin typeface="メイリオ" panose="020B0604030504040204" pitchFamily="50" charset="-128"/>
                <a:ea typeface="メイリオ" panose="020B0604030504040204" pitchFamily="50" charset="-128"/>
                <a:cs typeface="メイリオ" panose="020B0604030504040204" pitchFamily="50" charset="-128"/>
              </a:defRPr>
            </a:lvl1pPr>
            <a:lvl2pPr algn="l" defTabSz="971550" rtl="0" eaLnBrk="0" fontAlgn="base" hangingPunct="0">
              <a:spcBef>
                <a:spcPct val="0"/>
              </a:spcBef>
              <a:spcAft>
                <a:spcPct val="0"/>
              </a:spcAft>
              <a:defRPr kumimoji="1" sz="2600">
                <a:solidFill>
                  <a:srgbClr val="404040"/>
                </a:solidFill>
                <a:latin typeface="メイリオ" pitchFamily="50" charset="-128"/>
                <a:ea typeface="メイリオ" pitchFamily="50" charset="-128"/>
                <a:cs typeface="メイリオ" pitchFamily="50" charset="-128"/>
              </a:defRPr>
            </a:lvl2pPr>
            <a:lvl3pPr algn="l" defTabSz="971550" rtl="0" eaLnBrk="0" fontAlgn="base" hangingPunct="0">
              <a:spcBef>
                <a:spcPct val="0"/>
              </a:spcBef>
              <a:spcAft>
                <a:spcPct val="0"/>
              </a:spcAft>
              <a:defRPr kumimoji="1" sz="2600">
                <a:solidFill>
                  <a:srgbClr val="404040"/>
                </a:solidFill>
                <a:latin typeface="メイリオ" pitchFamily="50" charset="-128"/>
                <a:ea typeface="メイリオ" pitchFamily="50" charset="-128"/>
                <a:cs typeface="メイリオ" pitchFamily="50" charset="-128"/>
              </a:defRPr>
            </a:lvl3pPr>
            <a:lvl4pPr algn="l" defTabSz="971550" rtl="0" eaLnBrk="0" fontAlgn="base" hangingPunct="0">
              <a:spcBef>
                <a:spcPct val="0"/>
              </a:spcBef>
              <a:spcAft>
                <a:spcPct val="0"/>
              </a:spcAft>
              <a:defRPr kumimoji="1" sz="2600">
                <a:solidFill>
                  <a:srgbClr val="404040"/>
                </a:solidFill>
                <a:latin typeface="メイリオ" pitchFamily="50" charset="-128"/>
                <a:ea typeface="メイリオ" pitchFamily="50" charset="-128"/>
                <a:cs typeface="メイリオ" pitchFamily="50" charset="-128"/>
              </a:defRPr>
            </a:lvl4pPr>
            <a:lvl5pPr algn="l" defTabSz="971550" rtl="0" eaLnBrk="0" fontAlgn="base" hangingPunct="0">
              <a:spcBef>
                <a:spcPct val="0"/>
              </a:spcBef>
              <a:spcAft>
                <a:spcPct val="0"/>
              </a:spcAft>
              <a:defRPr kumimoji="1" sz="2600">
                <a:solidFill>
                  <a:srgbClr val="404040"/>
                </a:solidFill>
                <a:latin typeface="メイリオ" pitchFamily="50" charset="-128"/>
                <a:ea typeface="メイリオ" pitchFamily="50" charset="-128"/>
                <a:cs typeface="メイリオ" pitchFamily="50" charset="-128"/>
              </a:defRPr>
            </a:lvl5pPr>
            <a:lvl6pPr marL="336271" algn="l" defTabSz="972616" rtl="0" fontAlgn="base">
              <a:spcBef>
                <a:spcPct val="0"/>
              </a:spcBef>
              <a:spcAft>
                <a:spcPct val="0"/>
              </a:spcAft>
              <a:defRPr kumimoji="1" sz="3500">
                <a:solidFill>
                  <a:schemeClr val="tx1"/>
                </a:solidFill>
                <a:latin typeface="ＤＦＧ平成ゴシック体W7" pitchFamily="50" charset="-128"/>
                <a:ea typeface="ＤＦＧ平成ゴシック体W7" pitchFamily="50" charset="-128"/>
              </a:defRPr>
            </a:lvl6pPr>
            <a:lvl7pPr marL="672541" algn="l" defTabSz="972616" rtl="0" fontAlgn="base">
              <a:spcBef>
                <a:spcPct val="0"/>
              </a:spcBef>
              <a:spcAft>
                <a:spcPct val="0"/>
              </a:spcAft>
              <a:defRPr kumimoji="1" sz="3500">
                <a:solidFill>
                  <a:schemeClr val="tx1"/>
                </a:solidFill>
                <a:latin typeface="ＤＦＧ平成ゴシック体W7" pitchFamily="50" charset="-128"/>
                <a:ea typeface="ＤＦＧ平成ゴシック体W7" pitchFamily="50" charset="-128"/>
              </a:defRPr>
            </a:lvl7pPr>
            <a:lvl8pPr marL="1008812" algn="l" defTabSz="972616" rtl="0" fontAlgn="base">
              <a:spcBef>
                <a:spcPct val="0"/>
              </a:spcBef>
              <a:spcAft>
                <a:spcPct val="0"/>
              </a:spcAft>
              <a:defRPr kumimoji="1" sz="3500">
                <a:solidFill>
                  <a:schemeClr val="tx1"/>
                </a:solidFill>
                <a:latin typeface="ＤＦＧ平成ゴシック体W7" pitchFamily="50" charset="-128"/>
                <a:ea typeface="ＤＦＧ平成ゴシック体W7" pitchFamily="50" charset="-128"/>
              </a:defRPr>
            </a:lvl8pPr>
            <a:lvl9pPr marL="1345082" algn="l" defTabSz="972616" rtl="0" fontAlgn="base">
              <a:spcBef>
                <a:spcPct val="0"/>
              </a:spcBef>
              <a:spcAft>
                <a:spcPct val="0"/>
              </a:spcAft>
              <a:defRPr kumimoji="1" sz="3500">
                <a:solidFill>
                  <a:schemeClr val="tx1"/>
                </a:solidFill>
                <a:latin typeface="ＤＦＧ平成ゴシック体W7" pitchFamily="50" charset="-128"/>
                <a:ea typeface="ＤＦＧ平成ゴシック体W7" pitchFamily="50" charset="-128"/>
              </a:defRPr>
            </a:lvl9pPr>
          </a:lstStyle>
          <a:p>
            <a:pPr algn="r"/>
            <a:r>
              <a:rPr lang="ja-JP" altLang="en-US" sz="3600" kern="0" dirty="0"/>
              <a:t>～例：写真・映像の発掘～</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a:defRPr/>
            </a:pPr>
            <a:fld id="{074665F2-2209-4B01-8BF2-AE8C2F5438F0}" type="slidenum">
              <a:rPr lang="ja-JP" altLang="en-US" smtClean="0"/>
              <a:pPr>
                <a:defRPr/>
              </a:pPr>
              <a:t>8</a:t>
            </a:fld>
            <a:endParaRPr lang="en-US" altLang="ja-JP"/>
          </a:p>
        </p:txBody>
      </p:sp>
      <p:sp>
        <p:nvSpPr>
          <p:cNvPr id="6" name="タイトル 5"/>
          <p:cNvSpPr>
            <a:spLocks noGrp="1"/>
          </p:cNvSpPr>
          <p:nvPr>
            <p:ph type="title"/>
          </p:nvPr>
        </p:nvSpPr>
        <p:spPr/>
        <p:txBody>
          <a:bodyPr/>
          <a:lstStyle/>
          <a:p>
            <a:r>
              <a:rPr kumimoji="1" lang="ja-JP" altLang="en-US" dirty="0"/>
              <a:t>１－１．</a:t>
            </a:r>
          </a:p>
        </p:txBody>
      </p:sp>
      <p:sp>
        <p:nvSpPr>
          <p:cNvPr id="7" name="コンテンツ プレースホルダー 6"/>
          <p:cNvSpPr>
            <a:spLocks noGrp="1"/>
          </p:cNvSpPr>
          <p:nvPr>
            <p:ph idx="1"/>
          </p:nvPr>
        </p:nvSpPr>
        <p:spPr>
          <a:xfrm>
            <a:off x="350838" y="3212976"/>
            <a:ext cx="9147175" cy="3198937"/>
          </a:xfrm>
        </p:spPr>
        <p:txBody>
          <a:bodyPr/>
          <a:lstStyle/>
          <a:p>
            <a:r>
              <a:rPr lang="ja-JP" altLang="ja-JP" dirty="0"/>
              <a:t>身近な環境</a:t>
            </a:r>
            <a:r>
              <a:rPr lang="ja-JP" altLang="en-US" dirty="0"/>
              <a:t>について関心を持ち、理解を深めるきっかけとして、過去から現在までに、街の様子がどのように</a:t>
            </a:r>
            <a:r>
              <a:rPr lang="ja-JP" altLang="ja-JP" dirty="0"/>
              <a:t>変</a:t>
            </a:r>
            <a:r>
              <a:rPr lang="ja-JP" altLang="en-US" dirty="0"/>
              <a:t>わってきたかを調べてみましょう。</a:t>
            </a:r>
            <a:endParaRPr lang="en-US" altLang="ja-JP" dirty="0"/>
          </a:p>
          <a:p>
            <a:pPr lvl="3"/>
            <a:endParaRPr lang="en-US" altLang="ja-JP" dirty="0"/>
          </a:p>
          <a:p>
            <a:r>
              <a:rPr lang="ja-JP" altLang="en-US" dirty="0"/>
              <a:t>地域の過去の様子を知るための素材は、身の回りにたくさんあります。たとえば、古い写真、映像、観測データ、書籍や報告書、人の記憶などが考えられます。</a:t>
            </a:r>
            <a:endParaRPr lang="en-US" altLang="ja-JP" dirty="0"/>
          </a:p>
          <a:p>
            <a:pPr lvl="3"/>
            <a:endParaRPr lang="en-US" altLang="ja-JP" dirty="0"/>
          </a:p>
          <a:p>
            <a:r>
              <a:rPr lang="ja-JP" altLang="en-US" dirty="0"/>
              <a:t>ここでは例として、</a:t>
            </a:r>
            <a:r>
              <a:rPr lang="ja-JP" altLang="ja-JP" dirty="0"/>
              <a:t>過去から現在の環境の推移、環境に関わる人々の取り組み、街の姿の</a:t>
            </a:r>
            <a:r>
              <a:rPr lang="ja-JP" altLang="en-US" dirty="0"/>
              <a:t>変化</a:t>
            </a:r>
            <a:r>
              <a:rPr lang="ja-JP" altLang="ja-JP" dirty="0"/>
              <a:t>などを</a:t>
            </a:r>
            <a:r>
              <a:rPr lang="ja-JP" altLang="en-US" dirty="0"/>
              <a:t>知ることができる</a:t>
            </a:r>
            <a:r>
              <a:rPr lang="ja-JP" altLang="ja-JP" dirty="0"/>
              <a:t>写真</a:t>
            </a:r>
            <a:r>
              <a:rPr lang="ja-JP" altLang="en-US" dirty="0"/>
              <a:t>や</a:t>
            </a:r>
            <a:r>
              <a:rPr lang="ja-JP" altLang="ja-JP" dirty="0"/>
              <a:t>映像素材を</a:t>
            </a:r>
            <a:r>
              <a:rPr lang="ja-JP" altLang="en-US" dirty="0"/>
              <a:t>扱います。</a:t>
            </a:r>
            <a:endParaRPr lang="en-US" altLang="ja-JP" dirty="0"/>
          </a:p>
        </p:txBody>
      </p:sp>
      <p:pic>
        <p:nvPicPr>
          <p:cNvPr id="5" name="図 4"/>
          <p:cNvPicPr/>
          <p:nvPr/>
        </p:nvPicPr>
        <p:blipFill>
          <a:blip r:embed="rId2">
            <a:extLst>
              <a:ext uri="{28A0092B-C50C-407E-A947-70E740481C1C}">
                <a14:useLocalDpi xmlns:a14="http://schemas.microsoft.com/office/drawing/2010/main"/>
              </a:ext>
            </a:extLst>
          </a:blip>
          <a:stretch>
            <a:fillRect/>
          </a:stretch>
        </p:blipFill>
        <p:spPr>
          <a:xfrm>
            <a:off x="588300" y="1988840"/>
            <a:ext cx="8732573" cy="505773"/>
          </a:xfrm>
          <a:prstGeom prst="rect">
            <a:avLst/>
          </a:prstGeom>
        </p:spPr>
      </p:pic>
      <p:sp>
        <p:nvSpPr>
          <p:cNvPr id="2" name="四角形: 角を丸くする 1"/>
          <p:cNvSpPr/>
          <p:nvPr/>
        </p:nvSpPr>
        <p:spPr bwMode="auto">
          <a:xfrm>
            <a:off x="776536" y="1700808"/>
            <a:ext cx="1080120" cy="1008112"/>
          </a:xfrm>
          <a:prstGeom prst="roundRect">
            <a:avLst/>
          </a:prstGeom>
          <a:noFill/>
          <a:ln w="57150" cap="sq" cmpd="sng" algn="ctr">
            <a:solidFill>
              <a:srgbClr val="00B050"/>
            </a:solidFill>
            <a:prstDash val="solid"/>
            <a:round/>
            <a:headEnd type="none" w="sm" len="sm"/>
            <a:tailEnd type="none" w="sm" len="sm"/>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0" lang="ja-JP" altLang="en-US" sz="1400" b="0" i="0" u="none" strike="noStrike" cap="none" normalizeH="0" baseline="0" dirty="0">
              <a:ln>
                <a:noFill/>
              </a:ln>
              <a:solidFill>
                <a:schemeClr val="bg2"/>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150138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番号プレースホルダー 3"/>
          <p:cNvSpPr>
            <a:spLocks noGrp="1"/>
          </p:cNvSpPr>
          <p:nvPr>
            <p:ph type="sldNum" sz="quarter" idx="10"/>
          </p:nvPr>
        </p:nvSpPr>
        <p:spPr>
          <a:noFill/>
        </p:spPr>
        <p:txBody>
          <a:bodyPr/>
          <a:lstStyle/>
          <a:p>
            <a:fld id="{543CF242-D5BC-4D65-AC7C-20B4A31E9348}" type="slidenum">
              <a:rPr lang="ja-JP" altLang="en-US" smtClean="0">
                <a:solidFill>
                  <a:schemeClr val="bg2"/>
                </a:solidFill>
              </a:rPr>
              <a:pPr/>
              <a:t>9</a:t>
            </a:fld>
            <a:endParaRPr lang="en-US" altLang="ja-JP">
              <a:solidFill>
                <a:schemeClr val="bg2"/>
              </a:solidFill>
            </a:endParaRPr>
          </a:p>
        </p:txBody>
      </p:sp>
      <p:sp>
        <p:nvSpPr>
          <p:cNvPr id="17409" name="タイトル 4"/>
          <p:cNvSpPr>
            <a:spLocks noGrp="1"/>
          </p:cNvSpPr>
          <p:nvPr>
            <p:ph type="title"/>
          </p:nvPr>
        </p:nvSpPr>
        <p:spPr/>
        <p:txBody>
          <a:bodyPr/>
          <a:lstStyle/>
          <a:p>
            <a:r>
              <a:rPr lang="ja-JP" altLang="en-US" dirty="0"/>
              <a:t>１－２</a:t>
            </a:r>
            <a:r>
              <a:rPr lang="en-US" altLang="ja-JP" dirty="0">
                <a:solidFill>
                  <a:schemeClr val="bg2"/>
                </a:solidFill>
                <a:latin typeface="メイリオ" panose="020B0604030504040204" pitchFamily="50" charset="-128"/>
              </a:rPr>
              <a:t>.</a:t>
            </a:r>
            <a:r>
              <a:rPr lang="ja-JP" altLang="en-US" dirty="0">
                <a:solidFill>
                  <a:schemeClr val="bg2"/>
                </a:solidFill>
                <a:latin typeface="メイリオ" panose="020B0604030504040204" pitchFamily="50" charset="-128"/>
              </a:rPr>
              <a:t> 写真資料編</a:t>
            </a:r>
          </a:p>
        </p:txBody>
      </p:sp>
      <p:sp>
        <p:nvSpPr>
          <p:cNvPr id="2" name="コンテンツ プレースホルダー 1"/>
          <p:cNvSpPr>
            <a:spLocks noGrp="1"/>
          </p:cNvSpPr>
          <p:nvPr>
            <p:ph idx="1"/>
          </p:nvPr>
        </p:nvSpPr>
        <p:spPr>
          <a:xfrm>
            <a:off x="350838" y="1484784"/>
            <a:ext cx="4890194" cy="4927129"/>
          </a:xfrm>
        </p:spPr>
        <p:txBody>
          <a:bodyPr/>
          <a:lstStyle/>
          <a:p>
            <a:pPr marL="0" indent="0" latinLnBrk="1">
              <a:buNone/>
            </a:pPr>
            <a:r>
              <a:rPr lang="ja-JP" altLang="en-US" sz="2400" b="1" dirty="0"/>
              <a:t>ステップ１：図書館での調査</a:t>
            </a:r>
            <a:endParaRPr lang="en-US" altLang="ja-JP" sz="2400" b="1" dirty="0"/>
          </a:p>
          <a:p>
            <a:pPr latinLnBrk="1"/>
            <a:endParaRPr lang="en-US" altLang="ja-JP" sz="1800" dirty="0"/>
          </a:p>
          <a:p>
            <a:pPr latinLnBrk="1"/>
            <a:r>
              <a:rPr lang="ja-JP" altLang="ja-JP" sz="1800" dirty="0"/>
              <a:t>身近な環境や</a:t>
            </a:r>
            <a:r>
              <a:rPr lang="ja-JP" altLang="en-US" sz="1800" dirty="0"/>
              <a:t>、</a:t>
            </a:r>
            <a:r>
              <a:rPr lang="ja-JP" altLang="ja-JP" sz="1800" dirty="0"/>
              <a:t>街の姿の変貌などを見る</a:t>
            </a:r>
            <a:r>
              <a:rPr lang="ja-JP" altLang="en-US" sz="1800" dirty="0"/>
              <a:t>ために、</a:t>
            </a:r>
            <a:r>
              <a:rPr lang="ja-JP" altLang="ja-JP" sz="1800" dirty="0"/>
              <a:t>古い写真素材を</a:t>
            </a:r>
            <a:r>
              <a:rPr lang="ja-JP" altLang="en-US" sz="1800" dirty="0"/>
              <a:t>集めます</a:t>
            </a:r>
            <a:r>
              <a:rPr lang="ja-JP" altLang="ja-JP" sz="1800" dirty="0"/>
              <a:t>。</a:t>
            </a:r>
            <a:endParaRPr lang="en-US" altLang="ja-JP" sz="1800" dirty="0"/>
          </a:p>
          <a:p>
            <a:pPr latinLnBrk="1"/>
            <a:r>
              <a:rPr lang="ja-JP" altLang="en-US" sz="1800" dirty="0"/>
              <a:t>市立図書館や郷土資料館には、貴重な資料がたくさんあります。</a:t>
            </a:r>
            <a:endParaRPr lang="en-US" altLang="ja-JP" sz="1800" dirty="0"/>
          </a:p>
          <a:p>
            <a:pPr latinLnBrk="1"/>
            <a:endParaRPr lang="en-US" altLang="ja-JP" sz="1800" dirty="0"/>
          </a:p>
          <a:p>
            <a:pPr latinLnBrk="1"/>
            <a:endParaRPr lang="en-US" altLang="ja-JP" sz="1800" dirty="0"/>
          </a:p>
          <a:p>
            <a:pPr latinLnBrk="1">
              <a:buFont typeface="Wingdings" panose="05000000000000000000" pitchFamily="2" charset="2"/>
              <a:buChar char="l"/>
            </a:pPr>
            <a:r>
              <a:rPr lang="ja-JP" altLang="en-US" sz="1800" dirty="0"/>
              <a:t>川崎市立中原図書館では、写真愛好家の方が寄贈した川崎市各地の風景写真</a:t>
            </a:r>
            <a:r>
              <a:rPr lang="en-US" altLang="ja-JP" sz="1800" dirty="0"/>
              <a:t>600</a:t>
            </a:r>
            <a:r>
              <a:rPr lang="ja-JP" altLang="en-US" sz="1800" dirty="0"/>
              <a:t>～</a:t>
            </a:r>
            <a:r>
              <a:rPr lang="en-US" altLang="ja-JP" sz="1800" dirty="0"/>
              <a:t>700</a:t>
            </a:r>
            <a:r>
              <a:rPr lang="ja-JP" altLang="en-US" sz="1800" dirty="0"/>
              <a:t>枚が所蔵されていました。</a:t>
            </a:r>
            <a:endParaRPr lang="en-US" altLang="ja-JP" sz="1800" dirty="0"/>
          </a:p>
          <a:p>
            <a:pPr latinLnBrk="1">
              <a:buFont typeface="Wingdings" panose="05000000000000000000" pitchFamily="2" charset="2"/>
              <a:buChar char="l"/>
            </a:pPr>
            <a:r>
              <a:rPr lang="ja-JP" altLang="en-US" sz="1800" dirty="0"/>
              <a:t>それらの中から環境の変化を知ることができそうなものを抽出し、権利者（撮影者のご家族）に許諾を得て借用しました。</a:t>
            </a:r>
            <a:endParaRPr lang="en-US" altLang="ja-JP" sz="1800" dirty="0"/>
          </a:p>
        </p:txBody>
      </p:sp>
      <p:pic>
        <p:nvPicPr>
          <p:cNvPr id="11" name="図 10"/>
          <p:cNvPicPr/>
          <p:nvPr/>
        </p:nvPicPr>
        <p:blipFill>
          <a:blip r:embed="rId2">
            <a:extLst>
              <a:ext uri="{28A0092B-C50C-407E-A947-70E740481C1C}">
                <a14:useLocalDpi xmlns:a14="http://schemas.microsoft.com/office/drawing/2010/main"/>
              </a:ext>
            </a:extLst>
          </a:blip>
          <a:stretch>
            <a:fillRect/>
          </a:stretch>
        </p:blipFill>
        <p:spPr>
          <a:xfrm>
            <a:off x="5673080" y="1556792"/>
            <a:ext cx="3528392" cy="4183335"/>
          </a:xfrm>
          <a:prstGeom prst="rect">
            <a:avLst/>
          </a:prstGeom>
        </p:spPr>
      </p:pic>
      <p:sp>
        <p:nvSpPr>
          <p:cNvPr id="4" name="テキスト ボックス 3"/>
          <p:cNvSpPr txBox="1"/>
          <p:nvPr/>
        </p:nvSpPr>
        <p:spPr>
          <a:xfrm>
            <a:off x="6319021" y="5909592"/>
            <a:ext cx="2236510" cy="338554"/>
          </a:xfrm>
          <a:prstGeom prst="rect">
            <a:avLst/>
          </a:prstGeom>
          <a:noFill/>
        </p:spPr>
        <p:txBody>
          <a:bodyPr wrap="none" rtlCol="0">
            <a:spAutoFit/>
          </a:bodyPr>
          <a:lstStyle/>
          <a:p>
            <a:pPr algn="l"/>
            <a:r>
              <a:rPr kumimoji="1" lang="ja-JP" altLang="en-US" sz="16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写真を閲覧する様子。</a:t>
            </a:r>
            <a:endParaRPr kumimoji="1" lang="ja-JP" altLang="en-US"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900923967"/>
      </p:ext>
    </p:extLst>
  </p:cSld>
  <p:clrMapOvr>
    <a:masterClrMapping/>
  </p:clrMapOvr>
</p:sld>
</file>

<file path=ppt/theme/theme1.xml><?xml version="1.0" encoding="utf-8"?>
<a:theme xmlns:a="http://schemas.openxmlformats.org/drawingml/2006/main" name="SUPERP">
  <a:themeElements>
    <a:clrScheme name="ユーザー定義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00B0F0"/>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ビジネス">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12700" cap="sq" cmpd="sng" algn="ctr">
          <a:solidFill>
            <a:schemeClr val="bg1"/>
          </a:solidFill>
          <a:prstDash val="solid"/>
          <a:round/>
          <a:headEnd type="none" w="sm" len="sm"/>
          <a:tailEnd type="none" w="sm" len="sm"/>
        </a:ln>
        <a:effectLst>
          <a:outerShdw blurRad="50800" dist="38100" dir="2700000" algn="tl" rotWithShape="0">
            <a:prstClr val="black">
              <a:alpha val="40000"/>
            </a:prstClr>
          </a:outerShdw>
        </a:effectLst>
      </a:spPr>
      <a:bodyPr vert="horz" wrap="none" lIns="91440" tIns="45720" rIns="91440" bIns="45720" numCol="1" rtlCol="0" anchor="ctr" anchorCtr="0" compatLnSpc="1">
        <a:prstTxWarp prst="textNoShape">
          <a:avLst/>
        </a:prstTxWarp>
      </a:bodyPr>
      <a:lstStyle>
        <a:defPPr marL="0" marR="0" indent="0" algn="l" defTabSz="914400" rtl="0" eaLnBrk="1" fontAlgn="base" latinLnBrk="1" hangingPunct="1">
          <a:lnSpc>
            <a:spcPct val="100000"/>
          </a:lnSpc>
          <a:spcBef>
            <a:spcPct val="0"/>
          </a:spcBef>
          <a:spcAft>
            <a:spcPct val="0"/>
          </a:spcAft>
          <a:buClrTx/>
          <a:buSzTx/>
          <a:buFontTx/>
          <a:buNone/>
          <a:tabLst/>
          <a:defRPr kumimoji="0" sz="1400" b="0" i="0" u="none" strike="noStrike" cap="none" normalizeH="0" baseline="0" dirty="0" smtClean="0">
            <a:ln>
              <a:noFill/>
            </a:ln>
            <a:solidFill>
              <a:schemeClr val="bg2"/>
            </a:solidFill>
            <a:effectLst/>
            <a:latin typeface="メイリオ" panose="020B0604030504040204" pitchFamily="50" charset="-128"/>
            <a:ea typeface="メイリオ" panose="020B0604030504040204" pitchFamily="50" charset="-128"/>
            <a:cs typeface="メイリオ" panose="020B0604030504040204" pitchFamily="50" charset="-128"/>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0" lang="ko-KR" altLang="en-US" sz="2400" b="0" i="0" u="none" strike="noStrike" cap="none" normalizeH="0" baseline="0" smtClean="0">
            <a:ln>
              <a:noFill/>
            </a:ln>
            <a:solidFill>
              <a:schemeClr val="tx1"/>
            </a:solidFill>
            <a:effectLst/>
            <a:latin typeface="ＤＦＧ華康ゴシック体W5" pitchFamily="50" charset="-128"/>
            <a:ea typeface="ＤＦＧ華康ゴシック体W5" pitchFamily="50" charset="-128"/>
          </a:defRPr>
        </a:defPPr>
      </a:lstStyle>
    </a:lnDef>
    <a:txDef>
      <a:spPr>
        <a:noFill/>
      </a:spPr>
      <a:bodyPr wrap="none" rtlCol="0">
        <a:spAutoFit/>
      </a:bodyPr>
      <a:lstStyle>
        <a:defPPr algn="l">
          <a:defRPr kumimoji="1" dirty="0" smtClean="0">
            <a:solidFill>
              <a:schemeClr val="bg2"/>
            </a:solidFill>
            <a:latin typeface="メイリオ" panose="020B0604030504040204" pitchFamily="50" charset="-128"/>
            <a:ea typeface="メイリオ" panose="020B0604030504040204" pitchFamily="50" charset="-128"/>
            <a:cs typeface="メイリオ" panose="020B0604030504040204" pitchFamily="50" charset="-128"/>
          </a:defRPr>
        </a:defPPr>
      </a:lstStyle>
    </a:txDef>
  </a:objectDefaults>
  <a:extraClrSchemeLst>
    <a:extraClrScheme>
      <a:clrScheme name="SUPERP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SUPERP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SUPERP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0</TotalTime>
  <Words>3828</Words>
  <Application>Microsoft Office PowerPoint</Application>
  <PresentationFormat>A4 210 x 297 mm</PresentationFormat>
  <Paragraphs>428</Paragraphs>
  <Slides>61</Slides>
  <Notes>1</Notes>
  <HiddenSlides>0</HiddenSlides>
  <MMClips>0</MMClips>
  <ScaleCrop>false</ScaleCrop>
  <HeadingPairs>
    <vt:vector size="6" baseType="variant">
      <vt:variant>
        <vt:lpstr>使用されているフォント</vt:lpstr>
      </vt:variant>
      <vt:variant>
        <vt:i4>16</vt:i4>
      </vt:variant>
      <vt:variant>
        <vt:lpstr>テーマ</vt:lpstr>
      </vt:variant>
      <vt:variant>
        <vt:i4>2</vt:i4>
      </vt:variant>
      <vt:variant>
        <vt:lpstr>スライド タイトル</vt:lpstr>
      </vt:variant>
      <vt:variant>
        <vt:i4>61</vt:i4>
      </vt:variant>
    </vt:vector>
  </HeadingPairs>
  <TitlesOfParts>
    <vt:vector size="79" baseType="lpstr">
      <vt:lpstr>ＤＦＧ華康ゴシック体W5</vt:lpstr>
      <vt:lpstr>ＤＦＧ平成ゴシック体W3</vt:lpstr>
      <vt:lpstr>ＤＦＧ平成ゴシック体W7</vt:lpstr>
      <vt:lpstr>Gulim</vt:lpstr>
      <vt:lpstr>Hiragino Kaku Gothic Pro W3</vt:lpstr>
      <vt:lpstr>Meiryo UI</vt:lpstr>
      <vt:lpstr>ＭＳ Ｐゴシック</vt:lpstr>
      <vt:lpstr>ＭＳ Ｐ明朝</vt:lpstr>
      <vt:lpstr>MS Mincho</vt:lpstr>
      <vt:lpstr>ヒラギノ角ゴ ProN W6</vt:lpstr>
      <vt:lpstr>メイリオ</vt:lpstr>
      <vt:lpstr>平成明朝</vt:lpstr>
      <vt:lpstr>游ゴシック</vt:lpstr>
      <vt:lpstr>Arial</vt:lpstr>
      <vt:lpstr>Calibri</vt:lpstr>
      <vt:lpstr>Wingdings</vt:lpstr>
      <vt:lpstr>SUPERP</vt:lpstr>
      <vt:lpstr>Office テーマ</vt:lpstr>
      <vt:lpstr>マチのデザインについて話そう  ～身近な環境を知り、協力してコミュニティを 　　　　　　　　　　　　　　　　育てていくための手引書～</vt:lpstr>
      <vt:lpstr>もくじ</vt:lpstr>
      <vt:lpstr>はじめに</vt:lpstr>
      <vt:lpstr>はじめに</vt:lpstr>
      <vt:lpstr>はじめに</vt:lpstr>
      <vt:lpstr>はじめに</vt:lpstr>
      <vt:lpstr>第１章  身近な地域の【過去】を知ろう</vt:lpstr>
      <vt:lpstr>１－１．</vt:lpstr>
      <vt:lpstr>１－２. 写真資料編</vt:lpstr>
      <vt:lpstr>１－２. 写真資料編</vt:lpstr>
      <vt:lpstr>１－３．映像資料編</vt:lpstr>
      <vt:lpstr>１－３．映像資料編</vt:lpstr>
      <vt:lpstr>１－４．発掘した資料の公開</vt:lpstr>
      <vt:lpstr>第２章  身近な地域の【現在】を知ろう</vt:lpstr>
      <vt:lpstr>２－１</vt:lpstr>
      <vt:lpstr>２－２．ゴミ拾い調査の基礎</vt:lpstr>
      <vt:lpstr>２－２．ゴミ拾い調査の基礎</vt:lpstr>
      <vt:lpstr>２－２．ゴミ拾い調査の基礎</vt:lpstr>
      <vt:lpstr>２－３．ゴミ拾い調査の応用</vt:lpstr>
      <vt:lpstr>２－３．ゴミ拾い調査の応用</vt:lpstr>
      <vt:lpstr>第３章  地域の中で 【環境コミュニケーション】を交わそう</vt:lpstr>
      <vt:lpstr>3－１</vt:lpstr>
      <vt:lpstr>３－２．市民向けワークショップ開催に向けて</vt:lpstr>
      <vt:lpstr>３－２．市民向けワークショップ開催に向けて</vt:lpstr>
      <vt:lpstr>３－２．市民向けワークショップ開催に向けて</vt:lpstr>
      <vt:lpstr>３－３．手法①ワールドカフェ</vt:lpstr>
      <vt:lpstr>３－３．手法①ワールドカフェ</vt:lpstr>
      <vt:lpstr>３－４．手法②Empatymap（共感図法）</vt:lpstr>
      <vt:lpstr>３－５．手法③Who Do</vt:lpstr>
      <vt:lpstr>３－６．手法④フライヤー作り</vt:lpstr>
      <vt:lpstr>３－７．手法⑤チェックアウトの工夫</vt:lpstr>
      <vt:lpstr>第４章  身近な地域で【環境行動】を 起こそう</vt:lpstr>
      <vt:lpstr>４－１</vt:lpstr>
      <vt:lpstr>４－２．実験企画の立ち上げ</vt:lpstr>
      <vt:lpstr>４－３．実験①監視カメラ</vt:lpstr>
      <vt:lpstr>４－４．実験②植え込みの花の整備</vt:lpstr>
      <vt:lpstr>第５章  付録・参考文献</vt:lpstr>
      <vt:lpstr>参考文献</vt:lpstr>
      <vt:lpstr>ゴミ拾いとマチのデザイン</vt:lpstr>
      <vt:lpstr>今日の目的</vt:lpstr>
      <vt:lpstr>今日の流れ</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2015年度 川崎市3地点での調査</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ゴミ拾い調査のまとめ</vt:lpstr>
      <vt:lpstr>PowerPoint プレゼンテーション</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2015-04-22T02:51:37Z</dcterms:created>
  <dcterms:modified xsi:type="dcterms:W3CDTF">2017-04-13T04:15:34Z</dcterms:modified>
</cp:coreProperties>
</file>