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D1FA"/>
    <a:srgbClr val="5E4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「文化の定義／文化の豊かさの例」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文化の定義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文化という言葉には様々な定義が存在します。</a:t>
            </a: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この授業では文化を「文化芸術」として捉えます。</a:t>
            </a: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文化芸術は幅広いものを指し示す言葉ですが、</a:t>
            </a: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代表的はものには下記があります。</a:t>
            </a:r>
          </a:p>
          <a:p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文化芸術の一例：</a:t>
            </a:r>
          </a:p>
          <a:p>
            <a:r>
              <a:rPr lang="zh-CN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文学、音楽、美術、写真、演劇、舞踊、映画、</a:t>
            </a:r>
          </a:p>
          <a:p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漫画、アニメーション、ゲーム、メディアアート、</a:t>
            </a:r>
          </a:p>
          <a:p>
            <a:r>
              <a:rPr lang="zh-TW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雅楽、能楽、文楽、歌舞伎、組踊、講談、落語、浪曲、</a:t>
            </a:r>
          </a:p>
          <a:p>
            <a:r>
              <a:rPr lang="zh-TW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漫談、漫才、歌唱、茶道、華道、書道、食文化、囲碁、将棋</a:t>
            </a:r>
          </a:p>
          <a:p>
            <a:endParaRPr lang="ja-JP" altLang="en-US" sz="2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文化の豊かさの例　（１）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228724"/>
            <a:ext cx="11092031" cy="4676775"/>
          </a:xfrm>
        </p:spPr>
        <p:txBody>
          <a:bodyPr>
            <a:no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文化の「豊かさ」には様々な側面があります。</a:t>
            </a: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たとえば下記のようなものです。</a:t>
            </a:r>
          </a:p>
          <a:p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経済性：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クリエイターやアーティストが作品を作ることで生活を営むことができるかどうか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ja-JP" altLang="en-US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多様性：</a:t>
            </a: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どんな表現であっても許され、多種多様なテーマや表現形態をとる作品が作られるか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参加性：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誰でも作品を鑑賞・視聴でき、どんな人でもクリエイター・アーティストを目指せるか</a:t>
            </a:r>
          </a:p>
          <a:p>
            <a:pPr>
              <a:spcBef>
                <a:spcPts val="0"/>
              </a:spcBef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521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文化の豊かさの例　（</a:t>
            </a:r>
            <a:r>
              <a:rPr lang="ja-JP" altLang="en-US" sz="36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3600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en-US" sz="3600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896600" cy="4676775"/>
          </a:xfrm>
        </p:spPr>
        <p:txBody>
          <a:bodyPr>
            <a:no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文化の「豊かさ」には様々な側面があります。</a:t>
            </a: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たとえば下記のようなものです。</a:t>
            </a:r>
          </a:p>
          <a:p>
            <a:endParaRPr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継承性：</a:t>
            </a:r>
            <a:endParaRPr lang="ja-JP" altLang="en-US" b="1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先人の作品や表現技法がきちんと保存・公開され、それを踏まえて新たな作品を生み出すことができるか</a:t>
            </a:r>
            <a:endParaRPr lang="ja-JP" altLang="en-US" sz="2800" b="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創造性：</a:t>
            </a:r>
            <a:endParaRPr lang="ja-JP" altLang="en-US" b="1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革新的な表現や、新たなアイディアを盛り込んだ作品が多く作られるか</a:t>
            </a:r>
            <a:endParaRPr lang="ja-JP" altLang="en-US" sz="2800" b="0" dirty="0" smtClean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18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281</Words>
  <Application>Microsoft Office PowerPoint</Application>
  <PresentationFormat>ワイド画面</PresentationFormat>
  <Paragraphs>40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文化の定義</vt:lpstr>
      <vt:lpstr>■ 文化の豊かさの例　（１）</vt:lpstr>
      <vt:lpstr>■ 文化の豊かさの例　（２）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13</cp:revision>
  <dcterms:created xsi:type="dcterms:W3CDTF">2020-12-28T06:49:34Z</dcterms:created>
  <dcterms:modified xsi:type="dcterms:W3CDTF">2021-02-18T01:01:58Z</dcterms:modified>
</cp:coreProperties>
</file>