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57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「グループワークの実施・評価方法について」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「文化の豊かさを実現する制度とはどのようなものか？</a:t>
            </a:r>
            <a:r>
              <a:rPr lang="ja-JP" altLang="en-US" sz="4000" baseline="30000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4000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baseline="300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１）グループ分け：４～６名のグループをつくる（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２）グループワーク：グループごとに１枚ワークシートを作る（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３）発表：各グループの代表者が最大５分程度で発表する（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４）評価：各グループの発表に対する評価を個人で行う（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参考：文化芸術の例／関わる人の例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09197"/>
            <a:ext cx="10515600" cy="4676775"/>
          </a:xfrm>
        </p:spPr>
        <p:txBody>
          <a:bodyPr>
            <a:no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文化芸術の例：</a:t>
            </a:r>
          </a:p>
          <a:p>
            <a:r>
              <a:rPr lang="zh-CN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文学、音楽、美術、写真、演劇、舞踊、映画、</a:t>
            </a: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漫画、アニメーション、ゲーム、メディアアート、</a:t>
            </a:r>
          </a:p>
          <a:p>
            <a:r>
              <a:rPr lang="zh-TW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雅楽、能楽、文楽、歌舞伎、組踊、講談、落語、浪曲、</a:t>
            </a:r>
          </a:p>
          <a:p>
            <a:r>
              <a:rPr lang="zh-TW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漫談、漫才、歌唱、茶道、華道、書道、食文化、囲碁、将棋</a:t>
            </a:r>
            <a:endParaRPr lang="en-US" altLang="zh-TW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zh-TW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文化芸術の例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制作者（クリエイター）、演者（歌手・役者）、販売者（店）、</a:t>
            </a: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利用者（ユーザー）　・・・など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ある事象における関係者は「ステークホルダー」とも呼ばれます。</a:t>
            </a:r>
            <a:endParaRPr lang="zh-TW" altLang="en-US" sz="2800" dirty="0" smtClean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03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180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参考：文化芸術の例／関わる人の例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16</cp:revision>
  <dcterms:created xsi:type="dcterms:W3CDTF">2020-12-28T06:49:34Z</dcterms:created>
  <dcterms:modified xsi:type="dcterms:W3CDTF">2021-02-18T01:01:35Z</dcterms:modified>
</cp:coreProperties>
</file>