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2" r:id="rId2"/>
    <p:sldId id="257" r:id="rId3"/>
    <p:sldId id="263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4B97"/>
    <a:srgbClr val="6ED1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312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7893FB-B523-40B3-8DB2-D949F51B016D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5821A6-DAD9-4E81-B1C0-D605ED84B2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5956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2FB117-2F84-471E-9BBC-C3CFCD42B2D0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3D247B-B122-428F-8656-E077474180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317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7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71500" y="64928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448800" y="64801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767A50D-BB73-4162-AE85-EE106EB909F3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217443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368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7946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228724"/>
            <a:ext cx="10515600" cy="4676775"/>
          </a:xfrm>
        </p:spPr>
        <p:txBody>
          <a:bodyPr>
            <a:no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00100" y="6565900"/>
            <a:ext cx="4114800" cy="29210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6715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2463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471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862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328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65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6889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947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79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266824"/>
            <a:ext cx="10515600" cy="48672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448800" y="64801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7A50D-BB73-4162-AE85-EE106EB909F3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64210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000" kern="1200">
          <a:solidFill>
            <a:schemeClr val="tx1"/>
          </a:solidFill>
          <a:latin typeface="A-OTF 新ゴ Pro R" panose="020B0400000000000000" pitchFamily="34" charset="-128"/>
          <a:ea typeface="A-OTF 新ゴ Pro R" panose="020B0400000000000000" pitchFamily="34" charset="-128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kumimoji="1" sz="3200" kern="1200">
          <a:solidFill>
            <a:schemeClr val="tx1"/>
          </a:solidFill>
          <a:latin typeface="A-OTF 新ゴ Pro R" panose="020B0400000000000000" pitchFamily="34" charset="-128"/>
          <a:ea typeface="A-OTF 新ゴ Pro R" panose="020B0400000000000000" pitchFamily="34" charset="-128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kumimoji="1" sz="28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kumimoji="1" sz="24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kumimoji="1" sz="20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kumimoji="1" sz="20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725097" y="4023144"/>
            <a:ext cx="4427974" cy="488700"/>
          </a:xfrm>
        </p:spPr>
        <p:txBody>
          <a:bodyPr/>
          <a:lstStyle/>
          <a:p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&lt;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教員用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スライド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&gt;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755841" y="6457890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政府標準利用規約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2.0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（後継バージョンがある場合は、それも可）に基づき利用を許諾する。</a:t>
            </a:r>
          </a:p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出典表記は、国際大学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GLOCOM/NHK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エンタープライズとする。（文字表記の場合）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688844" y="70339"/>
            <a:ext cx="4503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デジタル時代の著作権を考える </a:t>
            </a:r>
            <a:r>
              <a:rPr lang="en-US" altLang="ja-JP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– </a:t>
            </a:r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豊かな文化を支える制度とは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" y="0"/>
            <a:ext cx="5707464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384539" y="2526634"/>
            <a:ext cx="5109091" cy="95049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ja-JP" altLang="en-US" sz="36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解説用スライド</a:t>
            </a:r>
            <a:r>
              <a:rPr lang="en-US" altLang="ja-JP" sz="36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36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「グループワークの実施・評価方法について」</a:t>
            </a:r>
            <a:endParaRPr kumimoji="1"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762125"/>
            <a:ext cx="5715000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57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 </a:t>
            </a:r>
            <a:r>
              <a:rPr lang="ja-JP" altLang="en-US" dirty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授業</a:t>
            </a:r>
            <a:r>
              <a:rPr lang="ja-JP" altLang="en-US" dirty="0" smtClean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の進め方</a:t>
            </a:r>
            <a:endParaRPr lang="ja-JP" altLang="en-US" dirty="0">
              <a:solidFill>
                <a:srgbClr val="5E4B97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580416"/>
            <a:ext cx="10515600" cy="4676775"/>
          </a:xfrm>
        </p:spPr>
        <p:txBody>
          <a:bodyPr tIns="324000">
            <a:noAutofit/>
          </a:bodyPr>
          <a:lstStyle/>
          <a:p>
            <a:r>
              <a:rPr lang="ja-JP" altLang="en-US" sz="4000" baseline="30000" dirty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「文化の豊かさを実現する制度とはどのようなものか？</a:t>
            </a:r>
            <a:r>
              <a:rPr lang="ja-JP" altLang="en-US" sz="4000" baseline="30000" dirty="0" smtClean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endParaRPr lang="en-US" altLang="ja-JP" sz="4000" baseline="30000" dirty="0" smtClean="0">
              <a:solidFill>
                <a:srgbClr val="5E4B97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baseline="30000" dirty="0" smtClean="0">
              <a:solidFill>
                <a:srgbClr val="5E4B97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１）グループ分け：４～６名のグループをつくる（</a:t>
            </a:r>
            <a:r>
              <a:rPr lang="en-US" altLang="ja-JP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分）</a:t>
            </a:r>
          </a:p>
          <a:p>
            <a:endParaRPr lang="ja-JP" altLang="en-US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２）グループワーク：グループごとに１枚ワークシートを作る（</a:t>
            </a:r>
            <a:r>
              <a:rPr lang="en-US" altLang="ja-JP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15</a:t>
            </a:r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分）</a:t>
            </a:r>
          </a:p>
          <a:p>
            <a:endParaRPr lang="ja-JP" altLang="en-US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３）発表：各グループの代表者が最大５分程度で発表する（</a:t>
            </a:r>
            <a:r>
              <a:rPr lang="en-US" altLang="ja-JP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分）</a:t>
            </a:r>
          </a:p>
          <a:p>
            <a:endParaRPr lang="ja-JP" altLang="en-US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４）評価：各グループの発表に対する評価を個人で行う（</a:t>
            </a:r>
            <a:r>
              <a:rPr lang="en-US" altLang="ja-JP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r>
              <a:rPr lang="ja-JP" altLang="en-US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ja-JP" altLang="en-US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9143444" y="136944"/>
            <a:ext cx="2952000" cy="2360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&lt;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教員用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スライド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&gt;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094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参考：文化芸術の例／関わる人の例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409197"/>
            <a:ext cx="10515600" cy="4676775"/>
          </a:xfrm>
        </p:spPr>
        <p:txBody>
          <a:bodyPr>
            <a:noAutofit/>
          </a:bodyPr>
          <a:lstStyle/>
          <a:p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文化芸術の例：</a:t>
            </a:r>
          </a:p>
          <a:p>
            <a:r>
              <a:rPr lang="zh-CN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文学、音楽、美術、写真、演劇、舞踊、映画、</a:t>
            </a:r>
          </a:p>
          <a:p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漫画、アニメーション、ゲーム、メディアアート、</a:t>
            </a:r>
          </a:p>
          <a:p>
            <a:r>
              <a:rPr lang="zh-TW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雅楽、能楽、文楽、歌舞伎、組踊、講談、落語、浪曲、</a:t>
            </a:r>
          </a:p>
          <a:p>
            <a:r>
              <a:rPr lang="zh-TW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漫談、漫才、歌唱、茶道、華道、書道、食文化、囲碁、将棋</a:t>
            </a:r>
            <a:endParaRPr lang="en-US" altLang="zh-TW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zh-TW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文化芸術の例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制作者（クリエイター）、演者（歌手・役者）、販売者（店）、</a:t>
            </a: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利用者（ユーザー）　・・・など</a:t>
            </a:r>
          </a:p>
          <a:p>
            <a:endParaRPr lang="ja-JP" altLang="en-US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baseline="30000" dirty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baseline="30000" dirty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ある事象における関係者は「ステークホルダー」とも呼ばれます。</a:t>
            </a:r>
            <a:endParaRPr lang="zh-TW" altLang="en-US" sz="2800" dirty="0" smtClean="0">
              <a:solidFill>
                <a:srgbClr val="5E4B97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2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9143444" y="136944"/>
            <a:ext cx="2952000" cy="2360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&lt;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教員用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スライド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&gt;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7030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180</Words>
  <Application>Microsoft Office PowerPoint</Application>
  <PresentationFormat>ワイド画面</PresentationFormat>
  <Paragraphs>29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A-OTF 新ゴ Pro R</vt:lpstr>
      <vt:lpstr>ＭＳ Ｐゴシック</vt:lpstr>
      <vt:lpstr>メイリオ</vt:lpstr>
      <vt:lpstr>游ゴシック</vt:lpstr>
      <vt:lpstr>Arial</vt:lpstr>
      <vt:lpstr>Office テーマ</vt:lpstr>
      <vt:lpstr>PowerPoint プレゼンテーション</vt:lpstr>
      <vt:lpstr>■ 授業の進め方</vt:lpstr>
      <vt:lpstr>参考：文化芸術の例／関わる人の例</vt:lpstr>
    </vt:vector>
  </TitlesOfParts>
  <Company>国際大学GLOCOM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Day1.  イントロダクション／文化の豊かさとは？ スライド1-1</dc:title>
  <dc:creator>nkobayashi</dc:creator>
  <cp:lastModifiedBy>nkobayashi</cp:lastModifiedBy>
  <cp:revision>16</cp:revision>
  <dcterms:created xsi:type="dcterms:W3CDTF">2020-12-28T06:49:34Z</dcterms:created>
  <dcterms:modified xsi:type="dcterms:W3CDTF">2021-02-18T01:01:35Z</dcterms:modified>
</cp:coreProperties>
</file>