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57" r:id="rId3"/>
    <p:sldId id="26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「授業の進め方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baseline="30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sz="3600" baseline="3000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3600" baseline="30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振り返り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「どのように制度を批判すればいいか」</a:t>
            </a:r>
          </a:p>
          <a:p>
            <a:r>
              <a:rPr lang="ja-JP" altLang="en-US" sz="40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「どのようにすれば批判から制度を守れるか」を体感</a:t>
            </a:r>
            <a:r>
              <a:rPr lang="ja-JP" altLang="en-US" sz="4000" baseline="30000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4000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→クラス内で最も評価の高かった制度を対象に討論を行います。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１）役割決め：各グループをオフェンス・ディフェンスに割り当て（１分）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２）グループワーク：オフェンス・ディフェンス別に討論準備（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３）討論：オフェンス側から批判→ディフェンス側の反論（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討論は、ポイント制・ゲーム形式で進めます！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の振り返り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99062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改めて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考えてみましょう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22300" indent="-260350"/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豊かな文化」とは何か、そのステークホルダーは誰か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22300" indent="-260350"/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22300" indent="-260350"/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•</a:t>
            </a:r>
            <a:r>
              <a:rPr lang="en-US" altLang="ja-JP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のステークホルダーの要望を満たすひとつの制度をつくることは難しい。世の中には答えのない問題も存在する。</a:t>
            </a:r>
          </a:p>
          <a:p>
            <a:pPr marL="361950" indent="-361950"/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•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どの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ようにして制度＝答えは決めるべきか。</a:t>
            </a:r>
          </a:p>
          <a:p>
            <a:pPr marL="361950" indent="-361950"/>
            <a:endParaRPr lang="en-US" altLang="ja-JP" sz="4000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• </a:t>
            </a:r>
            <a:r>
              <a:rPr lang="ja-JP" altLang="en-US" sz="40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</a:t>
            </a:r>
            <a:r>
              <a:rPr lang="ja-JP" altLang="en-US" sz="4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を豊かにするために、自分が最も良いと思う制度は何か。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54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175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■ 授業の振り返り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18</cp:revision>
  <dcterms:created xsi:type="dcterms:W3CDTF">2020-12-28T06:49:34Z</dcterms:created>
  <dcterms:modified xsi:type="dcterms:W3CDTF">2021-02-18T01:17:17Z</dcterms:modified>
</cp:coreProperties>
</file>