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2"/>
    <p:sldId id="257" r:id="rId3"/>
    <p:sldId id="264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4B97"/>
    <a:srgbClr val="6ED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12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893FB-B523-40B3-8DB2-D949F51B016D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821A6-DAD9-4E81-B1C0-D605ED84B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56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FB117-2F84-471E-9BBC-C3CFCD42B2D0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D247B-B122-428F-8656-E07747418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317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715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48800" y="6480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767A50D-BB73-4162-AE85-EE106EB909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1744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36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94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228724"/>
            <a:ext cx="10515600" cy="4676775"/>
          </a:xfrm>
        </p:spPr>
        <p:txBody>
          <a:bodyPr>
            <a:no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00100" y="6565900"/>
            <a:ext cx="4114800" cy="2921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715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46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47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62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32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6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88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47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79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266824"/>
            <a:ext cx="10515600" cy="4867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48800" y="6480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7A50D-BB73-4162-AE85-EE106EB909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21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A-OTF 新ゴ Pro R" panose="020B0400000000000000" pitchFamily="34" charset="-128"/>
          <a:ea typeface="A-OTF 新ゴ Pro R" panose="020B0400000000000000" pitchFamily="34" charset="-128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kumimoji="1" sz="3200" kern="1200">
          <a:solidFill>
            <a:schemeClr val="tx1"/>
          </a:solidFill>
          <a:latin typeface="A-OTF 新ゴ Pro R" panose="020B0400000000000000" pitchFamily="34" charset="-128"/>
          <a:ea typeface="A-OTF 新ゴ Pro R" panose="020B0400000000000000" pitchFamily="34" charset="-128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725097" y="4023144"/>
            <a:ext cx="4427974" cy="488700"/>
          </a:xfrm>
        </p:spPr>
        <p:txBody>
          <a:bodyPr/>
          <a:lstStyle/>
          <a:p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3&gt;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755841" y="6457890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政府標準利用規約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（後継バージョンがある場合は、それも可）に基づき利用を許諾する。</a:t>
            </a: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出典表記は、国際大学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GLOCOM/NHK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エンタープライズとする。（文字表記の場合）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88844" y="70339"/>
            <a:ext cx="4503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デジタル時代の著作権を考える 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– 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豊かな文化を支える制度とは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" y="0"/>
            <a:ext cx="570746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84539" y="2526634"/>
            <a:ext cx="5109091" cy="95049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解説用スライド</a:t>
            </a:r>
            <a: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「授業の進め方</a:t>
            </a:r>
            <a: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3600" baseline="30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授業</a:t>
            </a:r>
            <a:r>
              <a:rPr lang="ja-JP" altLang="en-US" sz="3600" baseline="3000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3600" baseline="30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振り返り</a:t>
            </a: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2125"/>
            <a:ext cx="5715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57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</a:t>
            </a:r>
            <a:r>
              <a:rPr lang="ja-JP" altLang="en-US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授業</a:t>
            </a:r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の進め方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80416"/>
            <a:ext cx="10515600" cy="4676775"/>
          </a:xfrm>
        </p:spPr>
        <p:txBody>
          <a:bodyPr tIns="324000">
            <a:noAutofit/>
          </a:bodyPr>
          <a:lstStyle/>
          <a:p>
            <a:r>
              <a:rPr lang="ja-JP" altLang="en-US" sz="4000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「どのように制度を批判すればいいか」</a:t>
            </a:r>
          </a:p>
          <a:p>
            <a:r>
              <a:rPr lang="ja-JP" altLang="en-US" sz="4000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「どのようにすれば批判から制度を守れるか」を体感</a:t>
            </a:r>
            <a:r>
              <a:rPr lang="ja-JP" altLang="en-US" sz="4000" baseline="30000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</a:t>
            </a:r>
            <a:endParaRPr lang="en-US" altLang="ja-JP" sz="4000" baseline="30000" dirty="0" smtClean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baseline="30000" dirty="0" smtClean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→クラス内で最も評価の高かった制度を対象に討論を行います。</a:t>
            </a:r>
          </a:p>
          <a:p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１）役割決め：各グループをオフェンス・ディフェンスに割り当て（１分）</a:t>
            </a:r>
          </a:p>
          <a:p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２）グループワーク：オフェンス・ディフェンス別に討論準備（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３）討論：オフェンス側から批判→ディフェンス側の反論（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討論は、ポイント制・ゲーム形式で進めます！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094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</a:t>
            </a:r>
            <a:r>
              <a:rPr lang="ja-JP" altLang="en-US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授業</a:t>
            </a:r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の振り返り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299062"/>
            <a:ext cx="10515600" cy="4676775"/>
          </a:xfrm>
        </p:spPr>
        <p:txBody>
          <a:bodyPr tIns="324000">
            <a:noAutofit/>
          </a:bodyPr>
          <a:lstStyle/>
          <a:p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改めて</a:t>
            </a:r>
            <a:r>
              <a:rPr lang="ja-JP" altLang="en-US" sz="4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考えてみましょう</a:t>
            </a:r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endParaRPr lang="en-US" altLang="ja-JP" sz="4000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40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22300" indent="-260350"/>
            <a:r>
              <a:rPr lang="en-US" altLang="ja-JP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4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豊かな文化」とは何か、そのステークホルダーは誰か</a:t>
            </a:r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40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22300" indent="-260350"/>
            <a:endParaRPr lang="en-US" altLang="ja-JP" sz="4000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22300" indent="-260350"/>
            <a:r>
              <a:rPr lang="en-US" altLang="ja-JP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•</a:t>
            </a:r>
            <a:r>
              <a:rPr lang="en-US" altLang="ja-JP" sz="4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すべて</a:t>
            </a:r>
            <a:r>
              <a:rPr lang="ja-JP" altLang="en-US" sz="4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のステークホルダーの要望を満たすひとつの制度をつくることは難しい。世の中には答えのない問題も存在する。</a:t>
            </a:r>
          </a:p>
          <a:p>
            <a:pPr marL="361950" indent="-361950"/>
            <a:r>
              <a:rPr lang="en-US" altLang="ja-JP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pPr marL="361950" indent="-361950"/>
            <a:r>
              <a:rPr lang="en-US" altLang="ja-JP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• </a:t>
            </a:r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どの</a:t>
            </a:r>
            <a:r>
              <a:rPr lang="ja-JP" altLang="en-US" sz="4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ようにして制度＝答えは決めるべきか。</a:t>
            </a:r>
          </a:p>
          <a:p>
            <a:pPr marL="361950" indent="-361950"/>
            <a:endParaRPr lang="en-US" altLang="ja-JP" sz="4000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/>
            <a:r>
              <a:rPr lang="en-US" altLang="ja-JP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• </a:t>
            </a:r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文化</a:t>
            </a:r>
            <a:r>
              <a:rPr lang="ja-JP" altLang="en-US" sz="4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を豊かにするために、自分が最も良いと思う制度は何か。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541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175</Words>
  <Application>Microsoft Office PowerPoint</Application>
  <PresentationFormat>ワイド画面</PresentationFormat>
  <Paragraphs>29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A-OTF 新ゴ Pro R</vt:lpstr>
      <vt:lpstr>ＭＳ Ｐゴシック</vt:lpstr>
      <vt:lpstr>メイリオ</vt:lpstr>
      <vt:lpstr>游ゴシック</vt:lpstr>
      <vt:lpstr>Arial</vt:lpstr>
      <vt:lpstr>Office テーマ</vt:lpstr>
      <vt:lpstr>PowerPoint プレゼンテーション</vt:lpstr>
      <vt:lpstr>■ 授業の進め方</vt:lpstr>
      <vt:lpstr>■ 授業の振り返り</vt:lpstr>
    </vt:vector>
  </TitlesOfParts>
  <Company>国際大学GLOCOM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Day1.  イントロダクション／文化の豊かさとは？ スライド1-1</dc:title>
  <dc:creator>nkobayashi</dc:creator>
  <cp:lastModifiedBy>nkobayashi</cp:lastModifiedBy>
  <cp:revision>18</cp:revision>
  <dcterms:created xsi:type="dcterms:W3CDTF">2020-12-28T06:49:34Z</dcterms:created>
  <dcterms:modified xsi:type="dcterms:W3CDTF">2021-02-18T01:17:17Z</dcterms:modified>
</cp:coreProperties>
</file>