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2" r:id="rId2"/>
    <p:sldId id="257" r:id="rId3"/>
    <p:sldId id="265" r:id="rId4"/>
    <p:sldId id="26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4B97"/>
    <a:srgbClr val="6ED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12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893FB-B523-40B3-8DB2-D949F51B016D}" type="datetimeFigureOut">
              <a:rPr kumimoji="1" lang="ja-JP" altLang="en-US" smtClean="0"/>
              <a:t>2021/2/18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821A6-DAD9-4E81-B1C0-D605ED84B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956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FB117-2F84-471E-9BBC-C3CFCD42B2D0}" type="datetimeFigureOut">
              <a:rPr kumimoji="1" lang="ja-JP" altLang="en-US" smtClean="0"/>
              <a:t>2021/2/18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D247B-B122-428F-8656-E077474180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31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715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4488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67A50D-BB73-4162-AE85-EE106EB909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174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812800" y="653097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50D-BB73-4162-AE85-EE106EB90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36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812800" y="653097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50D-BB73-4162-AE85-EE106EB90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94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28724"/>
            <a:ext cx="10515600" cy="4676775"/>
          </a:xfrm>
        </p:spPr>
        <p:txBody>
          <a:bodyPr>
            <a:no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800100" y="6565900"/>
            <a:ext cx="4114800" cy="2921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50D-BB73-4162-AE85-EE106EB90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71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812800" y="653097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50D-BB73-4162-AE85-EE106EB90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46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812800" y="653097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50D-BB73-4162-AE85-EE106EB90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47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812800" y="653097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50D-BB73-4162-AE85-EE106EB90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62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812800" y="653097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50D-BB73-4162-AE85-EE106EB90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32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812800" y="653097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50D-BB73-4162-AE85-EE106EB90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6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812800" y="653097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50D-BB73-4162-AE85-EE106EB90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88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812800" y="6530975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50D-BB73-4162-AE85-EE106EB90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47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266824"/>
            <a:ext cx="10515600" cy="4867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4488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7A50D-BB73-4162-AE85-EE106EB909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421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A-OTF 新ゴ Pro R" panose="020B0400000000000000" pitchFamily="34" charset="-128"/>
          <a:ea typeface="A-OTF 新ゴ Pro R" panose="020B0400000000000000" pitchFamily="34" charset="-128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3200" kern="1200">
          <a:solidFill>
            <a:schemeClr val="tx1"/>
          </a:solidFill>
          <a:latin typeface="A-OTF 新ゴ Pro R" panose="020B0400000000000000" pitchFamily="34" charset="-128"/>
          <a:ea typeface="A-OTF 新ゴ Pro R" panose="020B0400000000000000" pitchFamily="34" charset="-128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725097" y="4023144"/>
            <a:ext cx="4427974" cy="488700"/>
          </a:xfrm>
        </p:spPr>
        <p:txBody>
          <a:bodyPr/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教員用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_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スライド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4&gt;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755841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政府標準利用規約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（後継バージョンがある場合は、それも可）に基づき利用を許諾する。</a:t>
            </a: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出典表記は、国際大学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GLOCOM/NHK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エンタープライズとする。（文字表記の場合）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88844" y="70339"/>
            <a:ext cx="450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デジタル時代の著作権を考える </a:t>
            </a:r>
            <a:r>
              <a:rPr lang="en-US" altLang="ja-JP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– </a:t>
            </a:r>
            <a:r>
              <a:rPr lang="ja-JP" altLang="en-US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豊かな文化を支える制度とは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" y="0"/>
            <a:ext cx="570746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4539" y="2526634"/>
            <a:ext cx="5109091" cy="95049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解説用スライド</a:t>
            </a:r>
            <a:r>
              <a:rPr lang="en-US" altLang="ja-JP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「授業</a:t>
            </a:r>
            <a:r>
              <a:rPr lang="ja-JP" altLang="en-US" sz="3600" baseline="300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の進め方」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62125"/>
            <a:ext cx="5715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5E4B9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 </a:t>
            </a:r>
            <a:r>
              <a:rPr lang="ja-JP" altLang="en-US" dirty="0">
                <a:solidFill>
                  <a:srgbClr val="5E4B9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授業</a:t>
            </a:r>
            <a:r>
              <a:rPr lang="ja-JP" altLang="en-US" dirty="0" smtClean="0">
                <a:solidFill>
                  <a:srgbClr val="5E4B9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の進め方</a:t>
            </a:r>
            <a:endParaRPr lang="ja-JP" altLang="en-US" dirty="0">
              <a:solidFill>
                <a:srgbClr val="5E4B97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580416"/>
            <a:ext cx="10515600" cy="4676775"/>
          </a:xfrm>
        </p:spPr>
        <p:txBody>
          <a:bodyPr tIns="324000">
            <a:noAutofit/>
          </a:bodyPr>
          <a:lstStyle/>
          <a:p>
            <a:r>
              <a:rPr lang="ja-JP" altLang="en-US" sz="4000" baseline="30000" dirty="0">
                <a:solidFill>
                  <a:srgbClr val="5E4B9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「クリエイターの収入と豊かな文化の関係は？」</a:t>
            </a:r>
          </a:p>
          <a:p>
            <a:endParaRPr lang="en-US" altLang="ja-JP" baseline="30000" dirty="0" smtClean="0">
              <a:solidFill>
                <a:srgbClr val="5E4B97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１）インタビューの目的＝問いを理解する（</a:t>
            </a:r>
            <a:r>
              <a:rPr lang="en-US" altLang="ja-JP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分）</a:t>
            </a:r>
          </a:p>
          <a:p>
            <a:endParaRPr lang="ja-JP" altLang="en-US" sz="3600" baseline="30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２）クリエイターインタビュー動画を視聴しメモをとる（</a:t>
            </a:r>
            <a:r>
              <a:rPr lang="en-US" altLang="ja-JP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分）</a:t>
            </a:r>
          </a:p>
          <a:p>
            <a:endParaRPr lang="ja-JP" altLang="en-US" sz="3600" baseline="30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３）メモをもとに個人ワークシートをとりまとめる（</a:t>
            </a:r>
            <a:r>
              <a:rPr lang="en-US" altLang="ja-JP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分）</a:t>
            </a:r>
          </a:p>
          <a:p>
            <a:endParaRPr lang="ja-JP" altLang="en-US" sz="3600" baseline="30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４）作成したメモからの気づきを発表・共有する（</a:t>
            </a:r>
            <a:r>
              <a:rPr lang="en-US" altLang="ja-JP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分）</a:t>
            </a: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9143444" y="136944"/>
            <a:ext cx="2952000" cy="23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教員用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_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スライド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9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5E4B9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 インタビューの目的</a:t>
            </a:r>
            <a:endParaRPr lang="ja-JP" altLang="en-US" dirty="0">
              <a:solidFill>
                <a:srgbClr val="5E4B97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580416"/>
            <a:ext cx="10515600" cy="4676775"/>
          </a:xfrm>
        </p:spPr>
        <p:txBody>
          <a:bodyPr tIns="324000">
            <a:noAutofit/>
          </a:bodyPr>
          <a:lstStyle/>
          <a:p>
            <a:r>
              <a:rPr lang="ja-JP" altLang="en-US" sz="3600" baseline="30000" dirty="0" smtClean="0">
                <a:solidFill>
                  <a:srgbClr val="5E4B9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</a:t>
            </a:r>
            <a:r>
              <a:rPr lang="ja-JP" altLang="en-US" sz="3600" baseline="30000" dirty="0">
                <a:solidFill>
                  <a:srgbClr val="5E4B9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の問いについて考えながらインタビューを視聴しメモをとりましょう。</a:t>
            </a:r>
          </a:p>
          <a:p>
            <a:endParaRPr lang="en-US" altLang="ja-JP" baseline="30000" dirty="0" smtClean="0">
              <a:solidFill>
                <a:srgbClr val="5E4B97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Q1. </a:t>
            </a:r>
            <a:r>
              <a:rPr lang="en-US" altLang="ja-JP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クリエイター</a:t>
            </a:r>
            <a:r>
              <a:rPr lang="ja-JP" altLang="en-US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が創作活動をする理由は何か？</a:t>
            </a:r>
          </a:p>
          <a:p>
            <a:endParaRPr lang="ja-JP" altLang="en-US" sz="3600" baseline="30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Q2</a:t>
            </a:r>
            <a:r>
              <a:rPr lang="en-US" altLang="ja-JP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	</a:t>
            </a:r>
            <a:r>
              <a:rPr lang="ja-JP" altLang="en-US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クリエイター</a:t>
            </a:r>
            <a:r>
              <a:rPr lang="ja-JP" altLang="en-US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の生計のたて方にはどのような種類があるか？</a:t>
            </a:r>
          </a:p>
          <a:p>
            <a:endParaRPr lang="ja-JP" altLang="en-US" sz="3600" baseline="30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Q3. </a:t>
            </a:r>
            <a:r>
              <a:rPr lang="en-US" altLang="ja-JP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上記</a:t>
            </a:r>
            <a:r>
              <a:rPr lang="ja-JP" altLang="en-US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の回答は豊かな文化の捉え方にどう影響しているか？</a:t>
            </a:r>
          </a:p>
          <a:p>
            <a:endParaRPr lang="ja-JP" altLang="en-US" sz="3600" baseline="30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Q4.	</a:t>
            </a:r>
            <a:r>
              <a:rPr lang="ja-JP" altLang="en-US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クリエイター</a:t>
            </a:r>
            <a:r>
              <a:rPr lang="ja-JP" altLang="en-US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の生計や創作活動にかかる資金の支援を</a:t>
            </a:r>
            <a:r>
              <a:rPr lang="ja-JP" altLang="en-US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するなら</a:t>
            </a:r>
            <a:r>
              <a:rPr lang="ja-JP" altLang="en-US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3600" baseline="30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ど</a:t>
            </a:r>
            <a:r>
              <a:rPr lang="en-US" altLang="ja-JP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600" baseline="30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3600" baseline="30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ような</a:t>
            </a:r>
            <a:r>
              <a:rPr lang="ja-JP" altLang="en-US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制度が考えられるか</a:t>
            </a:r>
            <a:r>
              <a:rPr lang="ja-JP" altLang="en-US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？ </a:t>
            </a:r>
            <a:r>
              <a:rPr lang="ja-JP" altLang="en-US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（誰に、どのような支援を、誰の</a:t>
            </a:r>
            <a:r>
              <a:rPr lang="ja-JP" altLang="en-US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判</a:t>
            </a:r>
            <a:r>
              <a:rPr lang="en-US" altLang="ja-JP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断</a:t>
            </a:r>
            <a:r>
              <a:rPr lang="ja-JP" altLang="en-US" sz="3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によって行うのか）</a:t>
            </a: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9143444" y="136944"/>
            <a:ext cx="2952000" cy="23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教員用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_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スライド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17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5E4B9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 クリエイターインタビュー協力者</a:t>
            </a:r>
            <a:endParaRPr lang="ja-JP" altLang="en-US" dirty="0">
              <a:solidFill>
                <a:srgbClr val="5E4B97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9143444" y="136944"/>
            <a:ext cx="2952000" cy="23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教員用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_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スライド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93" y="995414"/>
            <a:ext cx="9957916" cy="56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181</Words>
  <Application>Microsoft Office PowerPoint</Application>
  <PresentationFormat>ワイド画面</PresentationFormat>
  <Paragraphs>29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A-OTF 新ゴ Pro R</vt:lpstr>
      <vt:lpstr>ＭＳ Ｐゴシック</vt:lpstr>
      <vt:lpstr>メイリオ</vt:lpstr>
      <vt:lpstr>游ゴシック</vt:lpstr>
      <vt:lpstr>Arial</vt:lpstr>
      <vt:lpstr>Office テーマ</vt:lpstr>
      <vt:lpstr>PowerPoint プレゼンテーション</vt:lpstr>
      <vt:lpstr>■ 授業の進め方</vt:lpstr>
      <vt:lpstr>■ インタビューの目的</vt:lpstr>
      <vt:lpstr>■ クリエイターインタビュー協力者</vt:lpstr>
    </vt:vector>
  </TitlesOfParts>
  <Company>国際大学GLOCOM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Day1.  イントロダクション／文化の豊かさとは？ スライド1-1</dc:title>
  <dc:creator>nkobayashi</dc:creator>
  <cp:lastModifiedBy>nkobayashi</cp:lastModifiedBy>
  <cp:revision>20</cp:revision>
  <dcterms:created xsi:type="dcterms:W3CDTF">2020-12-28T06:49:34Z</dcterms:created>
  <dcterms:modified xsi:type="dcterms:W3CDTF">2021-02-18T01:22:46Z</dcterms:modified>
</cp:coreProperties>
</file>