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57" r:id="rId3"/>
    <p:sldId id="265" r:id="rId4"/>
    <p:sldId id="26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5&gt;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創作活動で生計を立てられないクリエーターが存在する文化は、</a:t>
            </a:r>
          </a:p>
          <a:p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「豊かな文化</a:t>
            </a:r>
            <a:r>
              <a:rPr lang="en-US" altLang="ja-JP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36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と言えるのか？何らかの支援制度は必要ではないのか？</a:t>
            </a:r>
          </a:p>
          <a:p>
            <a:endParaRPr lang="ja-JP" altLang="en-US" sz="4000" baseline="30000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１）グループ分けをして、支持する立場を決める（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「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A.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豊かな文化といえる」「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B.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豊かな文化とはいえない」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）グループ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ごとに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それぞれの立場から意見をまとめる（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３）対抗討論（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４）まとめ（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分）「クリエイターの収入と豊かな文化の関係は？</a:t>
            </a:r>
            <a:r>
              <a:rPr lang="ja-JP" altLang="en-US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文化の豊かさの例（</a:t>
            </a:r>
            <a:r>
              <a:rPr lang="en-US" altLang="ja-JP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Day1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再掲）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文化の「豊かさ」には様々な側面があります。たとえば下記のようなものです。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経済性：クリエイターやアーティストが作品を作ることで生活を営むことができるかどうか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多様性：どんな表現であっても許され、多種多様なテーマや表現形態をとる作品が作られるか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参加性：誰でも作品を鑑賞・視聴でき、どんな人でもクリエイター・アーティストを目指せるか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継承性：先人の作品や表現技法がきちんと保存・公開され、それを踏まえて新たな作品を生み　　　	</a:t>
            </a:r>
            <a:r>
              <a:rPr lang="ja-JP" altLang="en-US" sz="28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出す</a:t>
            </a:r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ことができるか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創造性：革新的な表現や、新たなアイディアを盛り込んだ作品が多く作られるか</a:t>
            </a: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クリエイターと収入：まとめ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154697" cy="4676775"/>
          </a:xfrm>
        </p:spPr>
        <p:txBody>
          <a:bodyPr tIns="324000">
            <a:noAutofit/>
          </a:bodyPr>
          <a:lstStyle/>
          <a:p>
            <a:pPr marL="361950" indent="-361950"/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創作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活動と収入の関係は、直接結びつかないこともありうる。</a:t>
            </a:r>
          </a:p>
          <a:p>
            <a:pPr marL="361950" indent="-361950"/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市場に任せる＝売れるものが「優れた作品」とは限らない。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着目する文化の豊かさによって「優れた作品」の評価軸は異なる。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支援制度の設計は、誰が・誰に・何を・どのように支援するのかを明確にする必要がある。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支援制度の対象となる「優れた作品」と、それを生み出すクリエイターを選定するための手法や技術は確立していない。</a:t>
            </a: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4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261</Words>
  <Application>Microsoft Office PowerPoint</Application>
  <PresentationFormat>ワイド画面</PresentationFormat>
  <Paragraphs>42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文化の豊かさの例（Day1再掲）</vt:lpstr>
      <vt:lpstr>■ クリエイターと収入：まとめ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21</cp:revision>
  <dcterms:created xsi:type="dcterms:W3CDTF">2020-12-28T06:49:34Z</dcterms:created>
  <dcterms:modified xsi:type="dcterms:W3CDTF">2021-02-18T01:28:37Z</dcterms:modified>
</cp:coreProperties>
</file>