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7" r:id="rId3"/>
    <p:sldId id="267" r:id="rId4"/>
    <p:sldId id="268" r:id="rId5"/>
    <p:sldId id="269" r:id="rId6"/>
    <p:sldId id="270" r:id="rId7"/>
    <p:sldId id="271" r:id="rId8"/>
    <p:sldId id="265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「授業の進め方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まと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め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「文化を豊かにするのは、どんなビジネスモデル？」</a:t>
            </a:r>
          </a:p>
          <a:p>
            <a:endParaRPr lang="en-US" altLang="ja-JP" sz="4000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）ビジネスモデルの具体例を洗い出す（</a:t>
            </a:r>
            <a:r>
              <a:rPr lang="en-US" altLang="ja-JP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２）各ビジネスモデルの長所・短所をまとめる（２０分）</a:t>
            </a:r>
          </a:p>
          <a:p>
            <a:endParaRPr lang="ja-JP" altLang="en-US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３）上記のワークからの気づきを発表・共有する（</a:t>
            </a:r>
            <a:r>
              <a:rPr lang="en-US" altLang="ja-JP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baseline="30000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コンテンツ産業（映像（映画、アニメ）、音楽、ゲーム、書籍（漫画や小説）等の制作・流通を担う産業）を対象とします。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３つの主流ビジネスモデル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つぎの３つのビジネスモデルは、どのようなものでしょうか。</a:t>
            </a:r>
          </a:p>
          <a:p>
            <a:endParaRPr lang="en-US" altLang="ja-JP" sz="4000" baseline="30000" dirty="0" smtClean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広告モデル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2.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サブスクリプションモデル</a:t>
            </a:r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3.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フィジカル</a:t>
            </a:r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38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３つの主流ビジネスモデル（一般的な定義）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580416"/>
            <a:ext cx="10787743" cy="4676775"/>
          </a:xfrm>
        </p:spPr>
        <p:txBody>
          <a:bodyPr tIns="324000">
            <a:noAutofit/>
          </a:bodyPr>
          <a:lstStyle/>
          <a:p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広告モデル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消費者へ提供する製品やサービスを無料もしくは廉価で提供し、広告を掲載することで広告主から収益を得るビジネスモデル。</a:t>
            </a:r>
          </a:p>
          <a:p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2.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サブスクリプションモデル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商品ごとの購入ではなく、一定期間の利用権に対して使用料を徴収するビジネスモデル。ネットサービスでは、定期定額制課金で使い放題という形態を取ることが多い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3. </a:t>
            </a:r>
            <a:r>
              <a:rPr lang="ja-JP" altLang="en-US" sz="40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フィジカル</a:t>
            </a:r>
            <a:endParaRPr lang="en-US" altLang="ja-JP" sz="40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コンテンツを複製した物理媒体を、実店舗やネット通販で販売する従来型のビジネスモデル。</a:t>
            </a:r>
          </a:p>
          <a:p>
            <a:endParaRPr lang="en-US" altLang="ja-JP" sz="40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63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まとめ：広告モデル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580416"/>
            <a:ext cx="10938469" cy="4676775"/>
          </a:xfrm>
        </p:spPr>
        <p:txBody>
          <a:bodyPr tIns="324000">
            <a:noAutofit/>
          </a:bodyPr>
          <a:lstStyle/>
          <a:p>
            <a:pPr marL="361950" indent="-361950"/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に広告を掲載して提供することで広告収入を得るビジネスモデル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ユーザにとってはアクセスしやすいが、広告が煩わしいことも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1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ユーザあたりの収益性は低く、薄利多売になりやすい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制作費が高いコンテンツには不向き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ネット広告配信プラットフォームは寡占が進み、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Google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Facebook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の２社で市場の６割を占める</a:t>
            </a:r>
            <a:endParaRPr lang="en-US" altLang="ja-JP" sz="36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4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0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まとめ：サブスクリプションモデル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580416"/>
            <a:ext cx="10938469" cy="4676775"/>
          </a:xfrm>
        </p:spPr>
        <p:txBody>
          <a:bodyPr tIns="324000">
            <a:noAutofit/>
          </a:bodyPr>
          <a:lstStyle/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一定期間、コンテンツやサービスのアクセス権を提供することで収益をあげるビジネスモデル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月・年単位の契約が一般的で、安定した収益が期待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</a:t>
            </a:r>
            <a:endParaRPr lang="en-US" altLang="ja-JP" sz="3600" baseline="30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ネットサービスでは定額・使い放題制を取るものも多い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コンテンツが利用されればされるほど収益の分配が増える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モバイルアプリ経由の場合は、配信サービス（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Spotify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Netflix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など）とアプリストア（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Google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Apple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など）の両方に手数料をとられてしまう</a:t>
            </a:r>
            <a:endParaRPr lang="ja-JP" altLang="en-US" sz="24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296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まとめ：フィジカルモデル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580416"/>
            <a:ext cx="10938469" cy="4676775"/>
          </a:xfrm>
        </p:spPr>
        <p:txBody>
          <a:bodyPr tIns="324000">
            <a:noAutofit/>
          </a:bodyPr>
          <a:lstStyle/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主にコンテンツの物理媒体（本・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CD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DVD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・ゲームソフト）の販売で収益をあげるモデル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物理媒体の製造にコストがかかる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実店舗（小売店）の販売が主、流通コストが高い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最近ではネット通販も活発、ネット配信に比べると流通コストは高い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1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度の販売で得られる売上は広告・サブスクモデルよりも多い</a:t>
            </a:r>
            <a:endParaRPr lang="ja-JP" altLang="en-US" sz="24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64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まとめ：コンテンツ産業のステークホルダー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2" b="20584"/>
          <a:stretch/>
        </p:blipFill>
        <p:spPr>
          <a:xfrm>
            <a:off x="0" y="1698172"/>
            <a:ext cx="12192000" cy="439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359</Words>
  <Application>Microsoft Office PowerPoint</Application>
  <PresentationFormat>ワイド画面</PresentationFormat>
  <Paragraphs>72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■ ３つの主流ビジネスモデル</vt:lpstr>
      <vt:lpstr>■ ３つの主流ビジネスモデル（一般的な定義）</vt:lpstr>
      <vt:lpstr>■ まとめ：広告モデル</vt:lpstr>
      <vt:lpstr>■ まとめ：サブスクリプションモデル</vt:lpstr>
      <vt:lpstr>■ まとめ：フィジカルモデル</vt:lpstr>
      <vt:lpstr>■ まとめ：コンテンツ産業のステークホルダー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23</cp:revision>
  <dcterms:created xsi:type="dcterms:W3CDTF">2020-12-28T06:49:34Z</dcterms:created>
  <dcterms:modified xsi:type="dcterms:W3CDTF">2021-02-18T01:38:36Z</dcterms:modified>
</cp:coreProperties>
</file>